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media/image7.jpg" ContentType="image/png"/>
  <Override PartName="/ppt/media/image14.jpg" ContentType="image/png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4"/>
  </p:notesMasterIdLst>
  <p:sldIdLst>
    <p:sldId id="262" r:id="rId2"/>
    <p:sldId id="275" r:id="rId3"/>
    <p:sldId id="276" r:id="rId4"/>
    <p:sldId id="280" r:id="rId5"/>
    <p:sldId id="282" r:id="rId6"/>
    <p:sldId id="277" r:id="rId7"/>
    <p:sldId id="279" r:id="rId8"/>
    <p:sldId id="281" r:id="rId9"/>
    <p:sldId id="283" r:id="rId10"/>
    <p:sldId id="284" r:id="rId11"/>
    <p:sldId id="285" r:id="rId12"/>
    <p:sldId id="258" r:id="rId13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AA6"/>
    <a:srgbClr val="8CECE1"/>
    <a:srgbClr val="B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46"/>
  </p:normalViewPr>
  <p:slideViewPr>
    <p:cSldViewPr snapToGrid="0" snapToObjects="1">
      <p:cViewPr varScale="1">
        <p:scale>
          <a:sx n="83" d="100"/>
          <a:sy n="83" d="100"/>
        </p:scale>
        <p:origin x="728" y="5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57EB647-569C-4AEA-BC77-242783B92C66}" type="doc">
      <dgm:prSet loTypeId="urn:microsoft.com/office/officeart/2005/8/layout/hList1" loCatId="list" qsTypeId="urn:microsoft.com/office/officeart/2005/8/quickstyle/simple2" qsCatId="simple" csTypeId="urn:microsoft.com/office/officeart/2005/8/colors/accent6_3" csCatId="accent6" phldr="1"/>
      <dgm:spPr/>
      <dgm:t>
        <a:bodyPr/>
        <a:lstStyle/>
        <a:p>
          <a:endParaRPr lang="zh-CN" altLang="en-US"/>
        </a:p>
      </dgm:t>
    </dgm:pt>
    <dgm:pt modelId="{A8633D9D-D23F-46CE-89B1-196B04A7B9E5}">
      <dgm:prSet phldrT="[文本]"/>
      <dgm:spPr/>
      <dgm:t>
        <a:bodyPr/>
        <a:lstStyle/>
        <a:p>
          <a:r>
            <a:rPr lang="zh-CN" altLang="en-US" dirty="0" smtClean="0"/>
            <a:t>用户</a:t>
          </a:r>
          <a:endParaRPr lang="zh-CN" altLang="en-US" dirty="0"/>
        </a:p>
      </dgm:t>
    </dgm:pt>
    <dgm:pt modelId="{81278662-A2FF-4A8B-81C2-37DB2EB3BA80}" type="parTrans" cxnId="{2A0EDBAF-E2CF-479F-B25B-59E210A951BF}">
      <dgm:prSet/>
      <dgm:spPr/>
      <dgm:t>
        <a:bodyPr/>
        <a:lstStyle/>
        <a:p>
          <a:endParaRPr lang="zh-CN" altLang="en-US"/>
        </a:p>
      </dgm:t>
    </dgm:pt>
    <dgm:pt modelId="{2A157699-3FFC-407E-B1C3-513E16AE4835}" type="sibTrans" cxnId="{2A0EDBAF-E2CF-479F-B25B-59E210A951BF}">
      <dgm:prSet/>
      <dgm:spPr/>
      <dgm:t>
        <a:bodyPr/>
        <a:lstStyle/>
        <a:p>
          <a:endParaRPr lang="zh-CN" altLang="en-US"/>
        </a:p>
      </dgm:t>
    </dgm:pt>
    <dgm:pt modelId="{E1551735-5B0C-4EBC-BF4B-00E9B2659411}">
      <dgm:prSet phldrT="[文本]"/>
      <dgm:spPr/>
      <dgm:t>
        <a:bodyPr/>
        <a:lstStyle/>
        <a:p>
          <a:r>
            <a:rPr lang="zh-CN" altLang="en-US" dirty="0" smtClean="0"/>
            <a:t>设备控制</a:t>
          </a:r>
          <a:endParaRPr lang="zh-CN" altLang="en-US" dirty="0"/>
        </a:p>
      </dgm:t>
    </dgm:pt>
    <dgm:pt modelId="{3B9AA71D-0DD1-4754-AE8B-C40CBF1B43A4}" type="parTrans" cxnId="{A7091253-FB28-440E-93B3-C2F00EECCE89}">
      <dgm:prSet/>
      <dgm:spPr/>
      <dgm:t>
        <a:bodyPr/>
        <a:lstStyle/>
        <a:p>
          <a:endParaRPr lang="zh-CN" altLang="en-US"/>
        </a:p>
      </dgm:t>
    </dgm:pt>
    <dgm:pt modelId="{B4D783F8-FF84-4D36-B7E3-0B0EB8463A3F}" type="sibTrans" cxnId="{A7091253-FB28-440E-93B3-C2F00EECCE89}">
      <dgm:prSet/>
      <dgm:spPr/>
      <dgm:t>
        <a:bodyPr/>
        <a:lstStyle/>
        <a:p>
          <a:endParaRPr lang="zh-CN" altLang="en-US"/>
        </a:p>
      </dgm:t>
    </dgm:pt>
    <dgm:pt modelId="{2653D802-D8E4-47C0-8DF3-D75381196684}">
      <dgm:prSet phldrT="[文本]"/>
      <dgm:spPr/>
      <dgm:t>
        <a:bodyPr/>
        <a:lstStyle/>
        <a:p>
          <a:r>
            <a:rPr lang="zh-CN" altLang="en-US" dirty="0" smtClean="0"/>
            <a:t>数据采集</a:t>
          </a:r>
          <a:endParaRPr lang="zh-CN" altLang="en-US" dirty="0"/>
        </a:p>
      </dgm:t>
    </dgm:pt>
    <dgm:pt modelId="{E3761ABF-2765-4AC4-9A90-255D1C10AEBF}" type="parTrans" cxnId="{246D306F-62B5-4018-9CB6-3799CFBCD8CA}">
      <dgm:prSet/>
      <dgm:spPr/>
      <dgm:t>
        <a:bodyPr/>
        <a:lstStyle/>
        <a:p>
          <a:endParaRPr lang="zh-CN" altLang="en-US"/>
        </a:p>
      </dgm:t>
    </dgm:pt>
    <dgm:pt modelId="{987F8B8B-B440-451B-84A9-DED66DD0E548}" type="sibTrans" cxnId="{246D306F-62B5-4018-9CB6-3799CFBCD8CA}">
      <dgm:prSet/>
      <dgm:spPr/>
      <dgm:t>
        <a:bodyPr/>
        <a:lstStyle/>
        <a:p>
          <a:endParaRPr lang="zh-CN" altLang="en-US"/>
        </a:p>
      </dgm:t>
    </dgm:pt>
    <dgm:pt modelId="{4FD84D87-6550-4F47-B02D-76AE87FE1F54}">
      <dgm:prSet phldrT="[文本]"/>
      <dgm:spPr/>
      <dgm:t>
        <a:bodyPr/>
        <a:lstStyle/>
        <a:p>
          <a:r>
            <a:rPr lang="zh-CN" altLang="en-US" dirty="0" smtClean="0"/>
            <a:t>经销商</a:t>
          </a:r>
          <a:endParaRPr lang="zh-CN" altLang="en-US" dirty="0"/>
        </a:p>
      </dgm:t>
    </dgm:pt>
    <dgm:pt modelId="{C411FBF1-C64D-4CFC-BE8A-0E70EC1C4E2E}" type="parTrans" cxnId="{2F068EF7-3EDD-4127-AE28-C1FBD95B4AC9}">
      <dgm:prSet/>
      <dgm:spPr/>
      <dgm:t>
        <a:bodyPr/>
        <a:lstStyle/>
        <a:p>
          <a:endParaRPr lang="zh-CN" altLang="en-US"/>
        </a:p>
      </dgm:t>
    </dgm:pt>
    <dgm:pt modelId="{384BB84F-AE86-40D2-948F-1217B206930C}" type="sibTrans" cxnId="{2F068EF7-3EDD-4127-AE28-C1FBD95B4AC9}">
      <dgm:prSet/>
      <dgm:spPr/>
      <dgm:t>
        <a:bodyPr/>
        <a:lstStyle/>
        <a:p>
          <a:endParaRPr lang="zh-CN" altLang="en-US"/>
        </a:p>
      </dgm:t>
    </dgm:pt>
    <dgm:pt modelId="{396218A8-56A4-45B1-9789-02C824F9671C}">
      <dgm:prSet phldrT="[文本]" custT="1"/>
      <dgm:spPr/>
      <dgm:t>
        <a:bodyPr/>
        <a:lstStyle/>
        <a:p>
          <a:r>
            <a:rPr lang="zh-CN" altLang="en-US" sz="1800" dirty="0" smtClean="0"/>
            <a:t>查看项目设备信息</a:t>
          </a:r>
          <a:endParaRPr lang="zh-CN" altLang="en-US" sz="1800" dirty="0"/>
        </a:p>
      </dgm:t>
    </dgm:pt>
    <dgm:pt modelId="{8017C897-8ADE-4CF7-89BC-A9D800C8DD14}" type="parTrans" cxnId="{3E16DA95-06A8-4298-AE1A-02A395979514}">
      <dgm:prSet/>
      <dgm:spPr/>
      <dgm:t>
        <a:bodyPr/>
        <a:lstStyle/>
        <a:p>
          <a:endParaRPr lang="zh-CN" altLang="en-US"/>
        </a:p>
      </dgm:t>
    </dgm:pt>
    <dgm:pt modelId="{D9F036DC-3D7D-4B21-80A7-347E0C312F42}" type="sibTrans" cxnId="{3E16DA95-06A8-4298-AE1A-02A395979514}">
      <dgm:prSet/>
      <dgm:spPr/>
      <dgm:t>
        <a:bodyPr/>
        <a:lstStyle/>
        <a:p>
          <a:endParaRPr lang="zh-CN" altLang="en-US"/>
        </a:p>
      </dgm:t>
    </dgm:pt>
    <dgm:pt modelId="{FC1470E8-E2D1-47D3-B3AD-85844A1348C6}">
      <dgm:prSet phldrT="[文本]"/>
      <dgm:spPr/>
      <dgm:t>
        <a:bodyPr/>
        <a:lstStyle/>
        <a:p>
          <a:r>
            <a:rPr lang="zh-CN" altLang="en-US" sz="2200" dirty="0" smtClean="0"/>
            <a:t>无法控制设备</a:t>
          </a:r>
          <a:endParaRPr lang="zh-CN" altLang="en-US" sz="2200" dirty="0"/>
        </a:p>
      </dgm:t>
    </dgm:pt>
    <dgm:pt modelId="{2BF165DA-E6EA-4754-8472-8786A8A92FA0}" type="parTrans" cxnId="{242DA2E7-BA35-465E-BB6F-2201154A40BB}">
      <dgm:prSet/>
      <dgm:spPr/>
      <dgm:t>
        <a:bodyPr/>
        <a:lstStyle/>
        <a:p>
          <a:endParaRPr lang="zh-CN" altLang="en-US"/>
        </a:p>
      </dgm:t>
    </dgm:pt>
    <dgm:pt modelId="{54F889B6-C259-4CC3-AA58-1634B34B984E}" type="sibTrans" cxnId="{242DA2E7-BA35-465E-BB6F-2201154A40BB}">
      <dgm:prSet/>
      <dgm:spPr/>
      <dgm:t>
        <a:bodyPr/>
        <a:lstStyle/>
        <a:p>
          <a:endParaRPr lang="zh-CN" altLang="en-US"/>
        </a:p>
      </dgm:t>
    </dgm:pt>
    <dgm:pt modelId="{0EC67AA6-9327-4335-91C8-27162263B596}">
      <dgm:prSet phldrT="[文本]"/>
      <dgm:spPr/>
      <dgm:t>
        <a:bodyPr/>
        <a:lstStyle/>
        <a:p>
          <a:r>
            <a:rPr lang="zh-CN" altLang="en-US" dirty="0" smtClean="0"/>
            <a:t>总部</a:t>
          </a:r>
          <a:r>
            <a:rPr lang="en-US" altLang="zh-CN" dirty="0" smtClean="0"/>
            <a:t>/</a:t>
          </a:r>
          <a:r>
            <a:rPr lang="zh-CN" altLang="en-US" dirty="0" smtClean="0"/>
            <a:t>分公司</a:t>
          </a:r>
          <a:endParaRPr lang="zh-CN" altLang="en-US" dirty="0"/>
        </a:p>
      </dgm:t>
    </dgm:pt>
    <dgm:pt modelId="{87ED6D57-3856-475E-A36D-E4BB9C0261A0}" type="parTrans" cxnId="{3AA313EA-359C-4549-B81F-B8825478C2DF}">
      <dgm:prSet/>
      <dgm:spPr/>
      <dgm:t>
        <a:bodyPr/>
        <a:lstStyle/>
        <a:p>
          <a:endParaRPr lang="zh-CN" altLang="en-US"/>
        </a:p>
      </dgm:t>
    </dgm:pt>
    <dgm:pt modelId="{E21F06B9-CFE2-48F1-A72D-547EC01C16BD}" type="sibTrans" cxnId="{3AA313EA-359C-4549-B81F-B8825478C2DF}">
      <dgm:prSet/>
      <dgm:spPr/>
      <dgm:t>
        <a:bodyPr/>
        <a:lstStyle/>
        <a:p>
          <a:endParaRPr lang="zh-CN" altLang="en-US"/>
        </a:p>
      </dgm:t>
    </dgm:pt>
    <dgm:pt modelId="{87AC31FA-B640-4E61-B69D-C3A0D4E94E3F}">
      <dgm:prSet phldrT="[文本]" custT="1"/>
      <dgm:spPr/>
      <dgm:t>
        <a:bodyPr/>
        <a:lstStyle/>
        <a:p>
          <a:r>
            <a:rPr lang="zh-CN" altLang="en-US" sz="1800" dirty="0" smtClean="0"/>
            <a:t>查看所有</a:t>
          </a:r>
          <a:r>
            <a:rPr lang="en-US" altLang="zh-CN" sz="1800" dirty="0" smtClean="0"/>
            <a:t>/</a:t>
          </a:r>
          <a:r>
            <a:rPr lang="zh-CN" altLang="en-US" sz="1800" dirty="0" smtClean="0"/>
            <a:t>区域设备信息</a:t>
          </a:r>
          <a:endParaRPr lang="zh-CN" altLang="en-US" sz="1800" dirty="0"/>
        </a:p>
      </dgm:t>
    </dgm:pt>
    <dgm:pt modelId="{FC32F123-4357-4D25-AD3F-EE2C25AC9744}" type="parTrans" cxnId="{8C61FFF6-8EC2-41EE-98D0-AFD571076E96}">
      <dgm:prSet/>
      <dgm:spPr/>
      <dgm:t>
        <a:bodyPr/>
        <a:lstStyle/>
        <a:p>
          <a:endParaRPr lang="zh-CN" altLang="en-US"/>
        </a:p>
      </dgm:t>
    </dgm:pt>
    <dgm:pt modelId="{3DC67F65-2314-412C-9A40-3152A4DB24E5}" type="sibTrans" cxnId="{8C61FFF6-8EC2-41EE-98D0-AFD571076E96}">
      <dgm:prSet/>
      <dgm:spPr/>
      <dgm:t>
        <a:bodyPr/>
        <a:lstStyle/>
        <a:p>
          <a:endParaRPr lang="zh-CN" altLang="en-US"/>
        </a:p>
      </dgm:t>
    </dgm:pt>
    <dgm:pt modelId="{28648F13-C74C-42AE-A3A3-661C9CBE7339}">
      <dgm:prSet phldrT="[文本]" custT="1"/>
      <dgm:spPr/>
      <dgm:t>
        <a:bodyPr/>
        <a:lstStyle/>
        <a:p>
          <a:r>
            <a:rPr lang="zh-CN" altLang="en-US" sz="1800" dirty="0" smtClean="0"/>
            <a:t>无法控制设备</a:t>
          </a:r>
          <a:endParaRPr lang="zh-CN" altLang="en-US" sz="1800" dirty="0"/>
        </a:p>
      </dgm:t>
    </dgm:pt>
    <dgm:pt modelId="{EC6B4EC1-82D7-47DB-A4B4-AAF96F7FADA1}" type="parTrans" cxnId="{8560E981-91E6-4C70-A469-7FAE56E23C14}">
      <dgm:prSet/>
      <dgm:spPr/>
      <dgm:t>
        <a:bodyPr/>
        <a:lstStyle/>
        <a:p>
          <a:endParaRPr lang="zh-CN" altLang="en-US"/>
        </a:p>
      </dgm:t>
    </dgm:pt>
    <dgm:pt modelId="{1E9F9C58-C326-4459-83AC-D744801675A0}" type="sibTrans" cxnId="{8560E981-91E6-4C70-A469-7FAE56E23C14}">
      <dgm:prSet/>
      <dgm:spPr/>
      <dgm:t>
        <a:bodyPr/>
        <a:lstStyle/>
        <a:p>
          <a:endParaRPr lang="zh-CN" altLang="en-US"/>
        </a:p>
      </dgm:t>
    </dgm:pt>
    <dgm:pt modelId="{E7FCCA0D-203F-4728-826D-182F8B69DE0E}">
      <dgm:prSet phldrT="[文本]"/>
      <dgm:spPr/>
      <dgm:t>
        <a:bodyPr/>
        <a:lstStyle/>
        <a:p>
          <a:r>
            <a:rPr lang="zh-CN" altLang="en-US" dirty="0" smtClean="0"/>
            <a:t>电文抓取</a:t>
          </a:r>
          <a:endParaRPr lang="zh-CN" altLang="en-US" dirty="0"/>
        </a:p>
      </dgm:t>
    </dgm:pt>
    <dgm:pt modelId="{C716BACE-608C-4C2A-B004-E102B5FA14FB}" type="parTrans" cxnId="{76EFF528-1983-4887-829B-CA76B91FE77E}">
      <dgm:prSet/>
      <dgm:spPr/>
      <dgm:t>
        <a:bodyPr/>
        <a:lstStyle/>
        <a:p>
          <a:endParaRPr lang="zh-CN" altLang="en-US"/>
        </a:p>
      </dgm:t>
    </dgm:pt>
    <dgm:pt modelId="{C56BA6C4-73F0-46A0-8B0A-7C5CBF2CD43D}" type="sibTrans" cxnId="{76EFF528-1983-4887-829B-CA76B91FE77E}">
      <dgm:prSet/>
      <dgm:spPr/>
      <dgm:t>
        <a:bodyPr/>
        <a:lstStyle/>
        <a:p>
          <a:endParaRPr lang="zh-CN" altLang="en-US"/>
        </a:p>
      </dgm:t>
    </dgm:pt>
    <dgm:pt modelId="{94C6CFE8-0195-4C2F-AFDF-4C7E9C08CACD}">
      <dgm:prSet phldrT="[文本]"/>
      <dgm:spPr/>
      <dgm:t>
        <a:bodyPr/>
        <a:lstStyle/>
        <a:p>
          <a:r>
            <a:rPr lang="en-US" altLang="zh-CN" dirty="0" smtClean="0"/>
            <a:t>……</a:t>
          </a:r>
          <a:endParaRPr lang="zh-CN" altLang="en-US" dirty="0"/>
        </a:p>
      </dgm:t>
    </dgm:pt>
    <dgm:pt modelId="{1F759835-C2B5-4B49-B860-020FDA8607BE}" type="parTrans" cxnId="{04B3B3A0-C0F9-4012-9441-4281E3D19C11}">
      <dgm:prSet/>
      <dgm:spPr/>
      <dgm:t>
        <a:bodyPr/>
        <a:lstStyle/>
        <a:p>
          <a:endParaRPr lang="zh-CN" altLang="en-US"/>
        </a:p>
      </dgm:t>
    </dgm:pt>
    <dgm:pt modelId="{C8712C9C-4343-46D7-8DB0-1775A5410C35}" type="sibTrans" cxnId="{04B3B3A0-C0F9-4012-9441-4281E3D19C11}">
      <dgm:prSet/>
      <dgm:spPr/>
      <dgm:t>
        <a:bodyPr/>
        <a:lstStyle/>
        <a:p>
          <a:endParaRPr lang="zh-CN" altLang="en-US"/>
        </a:p>
      </dgm:t>
    </dgm:pt>
    <dgm:pt modelId="{76D876FF-8F19-4FA5-8BA9-F8E6205A278B}">
      <dgm:prSet phldrT="[文本]"/>
      <dgm:spPr/>
      <dgm:t>
        <a:bodyPr/>
        <a:lstStyle/>
        <a:p>
          <a:r>
            <a:rPr lang="zh-CN" altLang="en-US" dirty="0" smtClean="0"/>
            <a:t>在线保修</a:t>
          </a:r>
          <a:endParaRPr lang="zh-CN" altLang="en-US" dirty="0"/>
        </a:p>
      </dgm:t>
    </dgm:pt>
    <dgm:pt modelId="{80C19DFA-E6B1-4A06-BEA8-B891730C52F1}" type="parTrans" cxnId="{80E06875-57D5-4A70-9A3D-A3FD527E9537}">
      <dgm:prSet/>
      <dgm:spPr/>
      <dgm:t>
        <a:bodyPr/>
        <a:lstStyle/>
        <a:p>
          <a:endParaRPr lang="zh-CN" altLang="en-US"/>
        </a:p>
      </dgm:t>
    </dgm:pt>
    <dgm:pt modelId="{B38C1EA9-0E9E-4578-87A0-1DC8DB45DAA5}" type="sibTrans" cxnId="{80E06875-57D5-4A70-9A3D-A3FD527E9537}">
      <dgm:prSet/>
      <dgm:spPr/>
      <dgm:t>
        <a:bodyPr/>
        <a:lstStyle/>
        <a:p>
          <a:endParaRPr lang="zh-CN" altLang="en-US"/>
        </a:p>
      </dgm:t>
    </dgm:pt>
    <dgm:pt modelId="{B5166D05-9CB1-447A-9D7F-9808F1BA4B0F}">
      <dgm:prSet phldrT="[文本]" custT="1"/>
      <dgm:spPr/>
      <dgm:t>
        <a:bodyPr/>
        <a:lstStyle/>
        <a:p>
          <a:r>
            <a:rPr lang="zh-CN" altLang="en-US" sz="1800" dirty="0" smtClean="0"/>
            <a:t>经销商账号审批</a:t>
          </a:r>
          <a:endParaRPr lang="zh-CN" altLang="en-US" sz="1800" dirty="0"/>
        </a:p>
      </dgm:t>
    </dgm:pt>
    <dgm:pt modelId="{F065188B-C503-4000-9988-FAF7E6CA3DEC}" type="parTrans" cxnId="{B2E5AE45-6A86-427B-A18F-9DC30C7EB08A}">
      <dgm:prSet/>
      <dgm:spPr/>
      <dgm:t>
        <a:bodyPr/>
        <a:lstStyle/>
        <a:p>
          <a:endParaRPr lang="zh-CN" altLang="en-US"/>
        </a:p>
      </dgm:t>
    </dgm:pt>
    <dgm:pt modelId="{B38AF220-65B2-4A4D-AA19-CF18F0405392}" type="sibTrans" cxnId="{B2E5AE45-6A86-427B-A18F-9DC30C7EB08A}">
      <dgm:prSet/>
      <dgm:spPr/>
      <dgm:t>
        <a:bodyPr/>
        <a:lstStyle/>
        <a:p>
          <a:endParaRPr lang="zh-CN" altLang="en-US"/>
        </a:p>
      </dgm:t>
    </dgm:pt>
    <dgm:pt modelId="{DFC5538E-B50D-4BFF-9178-DB52CE7F19EB}" type="pres">
      <dgm:prSet presAssocID="{457EB647-569C-4AEA-BC77-242783B92C6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ABC36D4-DDA6-42D1-9F8C-612B542CA063}" type="pres">
      <dgm:prSet presAssocID="{A8633D9D-D23F-46CE-89B1-196B04A7B9E5}" presName="composite" presStyleCnt="0"/>
      <dgm:spPr/>
    </dgm:pt>
    <dgm:pt modelId="{ECEDBA95-8B50-4815-90C0-861CCA550D60}" type="pres">
      <dgm:prSet presAssocID="{A8633D9D-D23F-46CE-89B1-196B04A7B9E5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95A5B75-0E3F-4A6C-9A59-68A11317692A}" type="pres">
      <dgm:prSet presAssocID="{A8633D9D-D23F-46CE-89B1-196B04A7B9E5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9D6F8F8-F4B7-4D2D-B30B-9B266CC9362F}" type="pres">
      <dgm:prSet presAssocID="{2A157699-3FFC-407E-B1C3-513E16AE4835}" presName="space" presStyleCnt="0"/>
      <dgm:spPr/>
    </dgm:pt>
    <dgm:pt modelId="{61EE8122-5EEA-44C8-8893-659E32F1963A}" type="pres">
      <dgm:prSet presAssocID="{4FD84D87-6550-4F47-B02D-76AE87FE1F54}" presName="composite" presStyleCnt="0"/>
      <dgm:spPr/>
    </dgm:pt>
    <dgm:pt modelId="{20F39FBA-FF5B-4E66-AA4C-200EB9113A42}" type="pres">
      <dgm:prSet presAssocID="{4FD84D87-6550-4F47-B02D-76AE87FE1F54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4B602F8-54D8-4091-A1B8-2C6B77DE5AC4}" type="pres">
      <dgm:prSet presAssocID="{4FD84D87-6550-4F47-B02D-76AE87FE1F54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BF4506A-05D5-4AD8-B040-E408691A02F7}" type="pres">
      <dgm:prSet presAssocID="{384BB84F-AE86-40D2-948F-1217B206930C}" presName="space" presStyleCnt="0"/>
      <dgm:spPr/>
    </dgm:pt>
    <dgm:pt modelId="{A7D41014-6307-4582-8DEA-FDEFFF54F208}" type="pres">
      <dgm:prSet presAssocID="{0EC67AA6-9327-4335-91C8-27162263B596}" presName="composite" presStyleCnt="0"/>
      <dgm:spPr/>
    </dgm:pt>
    <dgm:pt modelId="{DCE8B3F4-1AD5-4107-8C01-DFC2AB143187}" type="pres">
      <dgm:prSet presAssocID="{0EC67AA6-9327-4335-91C8-27162263B596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881C3A2-1548-42C6-8466-964F43B05C76}" type="pres">
      <dgm:prSet presAssocID="{0EC67AA6-9327-4335-91C8-27162263B596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FAC9039-B814-487C-86BD-0245AFC43F07}" type="presOf" srcId="{94C6CFE8-0195-4C2F-AFDF-4C7E9C08CACD}" destId="{295A5B75-0E3F-4A6C-9A59-68A11317692A}" srcOrd="0" destOrd="4" presId="urn:microsoft.com/office/officeart/2005/8/layout/hList1"/>
    <dgm:cxn modelId="{114F1958-E932-4D76-B390-F589D2E3C762}" type="presOf" srcId="{E1551735-5B0C-4EBC-BF4B-00E9B2659411}" destId="{295A5B75-0E3F-4A6C-9A59-68A11317692A}" srcOrd="0" destOrd="0" presId="urn:microsoft.com/office/officeart/2005/8/layout/hList1"/>
    <dgm:cxn modelId="{86081BC5-CFD5-4BA3-8EC9-BAF53F286CE9}" type="presOf" srcId="{4FD84D87-6550-4F47-B02D-76AE87FE1F54}" destId="{20F39FBA-FF5B-4E66-AA4C-200EB9113A42}" srcOrd="0" destOrd="0" presId="urn:microsoft.com/office/officeart/2005/8/layout/hList1"/>
    <dgm:cxn modelId="{6A1170C4-CB69-40E8-90B0-2B7F5F39AA8B}" type="presOf" srcId="{FC1470E8-E2D1-47D3-B3AD-85844A1348C6}" destId="{64B602F8-54D8-4091-A1B8-2C6B77DE5AC4}" srcOrd="0" destOrd="1" presId="urn:microsoft.com/office/officeart/2005/8/layout/hList1"/>
    <dgm:cxn modelId="{04B3B3A0-C0F9-4012-9441-4281E3D19C11}" srcId="{A8633D9D-D23F-46CE-89B1-196B04A7B9E5}" destId="{94C6CFE8-0195-4C2F-AFDF-4C7E9C08CACD}" srcOrd="4" destOrd="0" parTransId="{1F759835-C2B5-4B49-B860-020FDA8607BE}" sibTransId="{C8712C9C-4343-46D7-8DB0-1775A5410C35}"/>
    <dgm:cxn modelId="{242DA2E7-BA35-465E-BB6F-2201154A40BB}" srcId="{4FD84D87-6550-4F47-B02D-76AE87FE1F54}" destId="{FC1470E8-E2D1-47D3-B3AD-85844A1348C6}" srcOrd="1" destOrd="0" parTransId="{2BF165DA-E6EA-4754-8472-8786A8A92FA0}" sibTransId="{54F889B6-C259-4CC3-AA58-1634B34B984E}"/>
    <dgm:cxn modelId="{8560E981-91E6-4C70-A469-7FAE56E23C14}" srcId="{0EC67AA6-9327-4335-91C8-27162263B596}" destId="{28648F13-C74C-42AE-A3A3-661C9CBE7339}" srcOrd="1" destOrd="0" parTransId="{EC6B4EC1-82D7-47DB-A4B4-AAF96F7FADA1}" sibTransId="{1E9F9C58-C326-4459-83AC-D744801675A0}"/>
    <dgm:cxn modelId="{2A0EDBAF-E2CF-479F-B25B-59E210A951BF}" srcId="{457EB647-569C-4AEA-BC77-242783B92C66}" destId="{A8633D9D-D23F-46CE-89B1-196B04A7B9E5}" srcOrd="0" destOrd="0" parTransId="{81278662-A2FF-4A8B-81C2-37DB2EB3BA80}" sibTransId="{2A157699-3FFC-407E-B1C3-513E16AE4835}"/>
    <dgm:cxn modelId="{D1DFFB89-D5C9-451E-84DC-FEF6726A20BF}" type="presOf" srcId="{457EB647-569C-4AEA-BC77-242783B92C66}" destId="{DFC5538E-B50D-4BFF-9178-DB52CE7F19EB}" srcOrd="0" destOrd="0" presId="urn:microsoft.com/office/officeart/2005/8/layout/hList1"/>
    <dgm:cxn modelId="{E004DE83-BEBD-4CBC-ADFF-7F418D924A59}" type="presOf" srcId="{87AC31FA-B640-4E61-B69D-C3A0D4E94E3F}" destId="{5881C3A2-1548-42C6-8466-964F43B05C76}" srcOrd="0" destOrd="0" presId="urn:microsoft.com/office/officeart/2005/8/layout/hList1"/>
    <dgm:cxn modelId="{85FF4EDB-1F8F-4A38-8501-2BF6526D6798}" type="presOf" srcId="{E7FCCA0D-203F-4728-826D-182F8B69DE0E}" destId="{295A5B75-0E3F-4A6C-9A59-68A11317692A}" srcOrd="0" destOrd="2" presId="urn:microsoft.com/office/officeart/2005/8/layout/hList1"/>
    <dgm:cxn modelId="{745FDE42-6AA3-4C48-9683-E37E91404C1C}" type="presOf" srcId="{0EC67AA6-9327-4335-91C8-27162263B596}" destId="{DCE8B3F4-1AD5-4107-8C01-DFC2AB143187}" srcOrd="0" destOrd="0" presId="urn:microsoft.com/office/officeart/2005/8/layout/hList1"/>
    <dgm:cxn modelId="{B5B54F32-2881-413D-9ABB-883D1831B287}" type="presOf" srcId="{2653D802-D8E4-47C0-8DF3-D75381196684}" destId="{295A5B75-0E3F-4A6C-9A59-68A11317692A}" srcOrd="0" destOrd="1" presId="urn:microsoft.com/office/officeart/2005/8/layout/hList1"/>
    <dgm:cxn modelId="{E6D54148-4695-4AB3-8F15-E9AEBE142FBE}" type="presOf" srcId="{396218A8-56A4-45B1-9789-02C824F9671C}" destId="{64B602F8-54D8-4091-A1B8-2C6B77DE5AC4}" srcOrd="0" destOrd="0" presId="urn:microsoft.com/office/officeart/2005/8/layout/hList1"/>
    <dgm:cxn modelId="{B2E5AE45-6A86-427B-A18F-9DC30C7EB08A}" srcId="{0EC67AA6-9327-4335-91C8-27162263B596}" destId="{B5166D05-9CB1-447A-9D7F-9808F1BA4B0F}" srcOrd="2" destOrd="0" parTransId="{F065188B-C503-4000-9988-FAF7E6CA3DEC}" sibTransId="{B38AF220-65B2-4A4D-AA19-CF18F0405392}"/>
    <dgm:cxn modelId="{246D306F-62B5-4018-9CB6-3799CFBCD8CA}" srcId="{A8633D9D-D23F-46CE-89B1-196B04A7B9E5}" destId="{2653D802-D8E4-47C0-8DF3-D75381196684}" srcOrd="1" destOrd="0" parTransId="{E3761ABF-2765-4AC4-9A90-255D1C10AEBF}" sibTransId="{987F8B8B-B440-451B-84A9-DED66DD0E548}"/>
    <dgm:cxn modelId="{2BB6B4B6-1FF3-44E5-AF97-0E8066B9B9EE}" type="presOf" srcId="{76D876FF-8F19-4FA5-8BA9-F8E6205A278B}" destId="{295A5B75-0E3F-4A6C-9A59-68A11317692A}" srcOrd="0" destOrd="3" presId="urn:microsoft.com/office/officeart/2005/8/layout/hList1"/>
    <dgm:cxn modelId="{76EFF528-1983-4887-829B-CA76B91FE77E}" srcId="{A8633D9D-D23F-46CE-89B1-196B04A7B9E5}" destId="{E7FCCA0D-203F-4728-826D-182F8B69DE0E}" srcOrd="2" destOrd="0" parTransId="{C716BACE-608C-4C2A-B004-E102B5FA14FB}" sibTransId="{C56BA6C4-73F0-46A0-8B0A-7C5CBF2CD43D}"/>
    <dgm:cxn modelId="{3E16DA95-06A8-4298-AE1A-02A395979514}" srcId="{4FD84D87-6550-4F47-B02D-76AE87FE1F54}" destId="{396218A8-56A4-45B1-9789-02C824F9671C}" srcOrd="0" destOrd="0" parTransId="{8017C897-8ADE-4CF7-89BC-A9D800C8DD14}" sibTransId="{D9F036DC-3D7D-4B21-80A7-347E0C312F42}"/>
    <dgm:cxn modelId="{8C61FFF6-8EC2-41EE-98D0-AFD571076E96}" srcId="{0EC67AA6-9327-4335-91C8-27162263B596}" destId="{87AC31FA-B640-4E61-B69D-C3A0D4E94E3F}" srcOrd="0" destOrd="0" parTransId="{FC32F123-4357-4D25-AD3F-EE2C25AC9744}" sibTransId="{3DC67F65-2314-412C-9A40-3152A4DB24E5}"/>
    <dgm:cxn modelId="{73D46C98-0A5D-416B-BB26-9E7DB8D83649}" type="presOf" srcId="{28648F13-C74C-42AE-A3A3-661C9CBE7339}" destId="{5881C3A2-1548-42C6-8466-964F43B05C76}" srcOrd="0" destOrd="1" presId="urn:microsoft.com/office/officeart/2005/8/layout/hList1"/>
    <dgm:cxn modelId="{A7091253-FB28-440E-93B3-C2F00EECCE89}" srcId="{A8633D9D-D23F-46CE-89B1-196B04A7B9E5}" destId="{E1551735-5B0C-4EBC-BF4B-00E9B2659411}" srcOrd="0" destOrd="0" parTransId="{3B9AA71D-0DD1-4754-AE8B-C40CBF1B43A4}" sibTransId="{B4D783F8-FF84-4D36-B7E3-0B0EB8463A3F}"/>
    <dgm:cxn modelId="{5974B0D1-7A85-4CC7-9005-51124AE83D9F}" type="presOf" srcId="{B5166D05-9CB1-447A-9D7F-9808F1BA4B0F}" destId="{5881C3A2-1548-42C6-8466-964F43B05C76}" srcOrd="0" destOrd="2" presId="urn:microsoft.com/office/officeart/2005/8/layout/hList1"/>
    <dgm:cxn modelId="{80E06875-57D5-4A70-9A3D-A3FD527E9537}" srcId="{A8633D9D-D23F-46CE-89B1-196B04A7B9E5}" destId="{76D876FF-8F19-4FA5-8BA9-F8E6205A278B}" srcOrd="3" destOrd="0" parTransId="{80C19DFA-E6B1-4A06-BEA8-B891730C52F1}" sibTransId="{B38C1EA9-0E9E-4578-87A0-1DC8DB45DAA5}"/>
    <dgm:cxn modelId="{3AA313EA-359C-4549-B81F-B8825478C2DF}" srcId="{457EB647-569C-4AEA-BC77-242783B92C66}" destId="{0EC67AA6-9327-4335-91C8-27162263B596}" srcOrd="2" destOrd="0" parTransId="{87ED6D57-3856-475E-A36D-E4BB9C0261A0}" sibTransId="{E21F06B9-CFE2-48F1-A72D-547EC01C16BD}"/>
    <dgm:cxn modelId="{02D73FE1-769D-41EE-B7DE-EBD8960D0058}" type="presOf" srcId="{A8633D9D-D23F-46CE-89B1-196B04A7B9E5}" destId="{ECEDBA95-8B50-4815-90C0-861CCA550D60}" srcOrd="0" destOrd="0" presId="urn:microsoft.com/office/officeart/2005/8/layout/hList1"/>
    <dgm:cxn modelId="{2F068EF7-3EDD-4127-AE28-C1FBD95B4AC9}" srcId="{457EB647-569C-4AEA-BC77-242783B92C66}" destId="{4FD84D87-6550-4F47-B02D-76AE87FE1F54}" srcOrd="1" destOrd="0" parTransId="{C411FBF1-C64D-4CFC-BE8A-0E70EC1C4E2E}" sibTransId="{384BB84F-AE86-40D2-948F-1217B206930C}"/>
    <dgm:cxn modelId="{4BB37CA4-F223-4AA3-AA04-8EB30EB6FA99}" type="presParOf" srcId="{DFC5538E-B50D-4BFF-9178-DB52CE7F19EB}" destId="{BABC36D4-DDA6-42D1-9F8C-612B542CA063}" srcOrd="0" destOrd="0" presId="urn:microsoft.com/office/officeart/2005/8/layout/hList1"/>
    <dgm:cxn modelId="{7C729D6D-384C-4536-BB3F-A350B3F973ED}" type="presParOf" srcId="{BABC36D4-DDA6-42D1-9F8C-612B542CA063}" destId="{ECEDBA95-8B50-4815-90C0-861CCA550D60}" srcOrd="0" destOrd="0" presId="urn:microsoft.com/office/officeart/2005/8/layout/hList1"/>
    <dgm:cxn modelId="{17C6BE46-E296-49B8-AED7-C411A9A7A455}" type="presParOf" srcId="{BABC36D4-DDA6-42D1-9F8C-612B542CA063}" destId="{295A5B75-0E3F-4A6C-9A59-68A11317692A}" srcOrd="1" destOrd="0" presId="urn:microsoft.com/office/officeart/2005/8/layout/hList1"/>
    <dgm:cxn modelId="{2773C678-8379-4638-B579-C1EAC994363C}" type="presParOf" srcId="{DFC5538E-B50D-4BFF-9178-DB52CE7F19EB}" destId="{F9D6F8F8-F4B7-4D2D-B30B-9B266CC9362F}" srcOrd="1" destOrd="0" presId="urn:microsoft.com/office/officeart/2005/8/layout/hList1"/>
    <dgm:cxn modelId="{5A419CFC-2D7A-46D6-BB11-2429B0F4494D}" type="presParOf" srcId="{DFC5538E-B50D-4BFF-9178-DB52CE7F19EB}" destId="{61EE8122-5EEA-44C8-8893-659E32F1963A}" srcOrd="2" destOrd="0" presId="urn:microsoft.com/office/officeart/2005/8/layout/hList1"/>
    <dgm:cxn modelId="{F70E0E89-6E57-4AB9-ADDC-5B43A125CE5C}" type="presParOf" srcId="{61EE8122-5EEA-44C8-8893-659E32F1963A}" destId="{20F39FBA-FF5B-4E66-AA4C-200EB9113A42}" srcOrd="0" destOrd="0" presId="urn:microsoft.com/office/officeart/2005/8/layout/hList1"/>
    <dgm:cxn modelId="{F9C1D18F-AEAB-43E6-BAD1-DC036D0437F2}" type="presParOf" srcId="{61EE8122-5EEA-44C8-8893-659E32F1963A}" destId="{64B602F8-54D8-4091-A1B8-2C6B77DE5AC4}" srcOrd="1" destOrd="0" presId="urn:microsoft.com/office/officeart/2005/8/layout/hList1"/>
    <dgm:cxn modelId="{6F884228-A1C6-4C6F-B25C-182F3F95FCE3}" type="presParOf" srcId="{DFC5538E-B50D-4BFF-9178-DB52CE7F19EB}" destId="{0BF4506A-05D5-4AD8-B040-E408691A02F7}" srcOrd="3" destOrd="0" presId="urn:microsoft.com/office/officeart/2005/8/layout/hList1"/>
    <dgm:cxn modelId="{98451315-209E-46B3-928B-74399E081081}" type="presParOf" srcId="{DFC5538E-B50D-4BFF-9178-DB52CE7F19EB}" destId="{A7D41014-6307-4582-8DEA-FDEFFF54F208}" srcOrd="4" destOrd="0" presId="urn:microsoft.com/office/officeart/2005/8/layout/hList1"/>
    <dgm:cxn modelId="{6B99530D-07D4-4629-99B7-9F2BB61FB04D}" type="presParOf" srcId="{A7D41014-6307-4582-8DEA-FDEFFF54F208}" destId="{DCE8B3F4-1AD5-4107-8C01-DFC2AB143187}" srcOrd="0" destOrd="0" presId="urn:microsoft.com/office/officeart/2005/8/layout/hList1"/>
    <dgm:cxn modelId="{6496BE1E-D1BA-4227-9D3B-E05CF90D46B3}" type="presParOf" srcId="{A7D41014-6307-4582-8DEA-FDEFFF54F208}" destId="{5881C3A2-1548-42C6-8466-964F43B05C7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EDBA95-8B50-4815-90C0-861CCA550D60}">
      <dsp:nvSpPr>
        <dsp:cNvPr id="0" name=""/>
        <dsp:cNvSpPr/>
      </dsp:nvSpPr>
      <dsp:spPr>
        <a:xfrm>
          <a:off x="1905" y="628180"/>
          <a:ext cx="1857374" cy="633600"/>
        </a:xfrm>
        <a:prstGeom prst="rect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200" kern="1200" dirty="0" smtClean="0"/>
            <a:t>用户</a:t>
          </a:r>
          <a:endParaRPr lang="zh-CN" altLang="en-US" sz="2200" kern="1200" dirty="0"/>
        </a:p>
      </dsp:txBody>
      <dsp:txXfrm>
        <a:off x="1905" y="628180"/>
        <a:ext cx="1857374" cy="633600"/>
      </dsp:txXfrm>
    </dsp:sp>
    <dsp:sp modelId="{295A5B75-0E3F-4A6C-9A59-68A11317692A}">
      <dsp:nvSpPr>
        <dsp:cNvPr id="0" name=""/>
        <dsp:cNvSpPr/>
      </dsp:nvSpPr>
      <dsp:spPr>
        <a:xfrm>
          <a:off x="1905" y="1261780"/>
          <a:ext cx="1857374" cy="2174039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48" tIns="117348" rIns="156464" bIns="176022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200" kern="1200" dirty="0" smtClean="0"/>
            <a:t>设备控制</a:t>
          </a:r>
          <a:endParaRPr lang="zh-CN" altLang="en-US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200" kern="1200" dirty="0" smtClean="0"/>
            <a:t>数据采集</a:t>
          </a:r>
          <a:endParaRPr lang="zh-CN" altLang="en-US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200" kern="1200" dirty="0" smtClean="0"/>
            <a:t>电文抓取</a:t>
          </a:r>
          <a:endParaRPr lang="zh-CN" altLang="en-US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200" kern="1200" dirty="0" smtClean="0"/>
            <a:t>在线保修</a:t>
          </a:r>
          <a:endParaRPr lang="zh-CN" altLang="en-US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2200" kern="1200" dirty="0" smtClean="0"/>
            <a:t>……</a:t>
          </a:r>
          <a:endParaRPr lang="zh-CN" altLang="en-US" sz="2200" kern="1200" dirty="0"/>
        </a:p>
      </dsp:txBody>
      <dsp:txXfrm>
        <a:off x="1905" y="1261780"/>
        <a:ext cx="1857374" cy="2174039"/>
      </dsp:txXfrm>
    </dsp:sp>
    <dsp:sp modelId="{20F39FBA-FF5B-4E66-AA4C-200EB9113A42}">
      <dsp:nvSpPr>
        <dsp:cNvPr id="0" name=""/>
        <dsp:cNvSpPr/>
      </dsp:nvSpPr>
      <dsp:spPr>
        <a:xfrm>
          <a:off x="2119312" y="628180"/>
          <a:ext cx="1857374" cy="633600"/>
        </a:xfrm>
        <a:prstGeom prst="rect">
          <a:avLst/>
        </a:prstGeom>
        <a:solidFill>
          <a:schemeClr val="accent6">
            <a:shade val="80000"/>
            <a:hueOff val="27556"/>
            <a:satOff val="135"/>
            <a:lumOff val="10845"/>
            <a:alphaOff val="0"/>
          </a:schemeClr>
        </a:solidFill>
        <a:ln w="15875" cap="flat" cmpd="sng" algn="ctr">
          <a:solidFill>
            <a:schemeClr val="accent6">
              <a:shade val="80000"/>
              <a:hueOff val="27556"/>
              <a:satOff val="135"/>
              <a:lumOff val="1084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200" kern="1200" dirty="0" smtClean="0"/>
            <a:t>经销商</a:t>
          </a:r>
          <a:endParaRPr lang="zh-CN" altLang="en-US" sz="2200" kern="1200" dirty="0"/>
        </a:p>
      </dsp:txBody>
      <dsp:txXfrm>
        <a:off x="2119312" y="628180"/>
        <a:ext cx="1857374" cy="633600"/>
      </dsp:txXfrm>
    </dsp:sp>
    <dsp:sp modelId="{64B602F8-54D8-4091-A1B8-2C6B77DE5AC4}">
      <dsp:nvSpPr>
        <dsp:cNvPr id="0" name=""/>
        <dsp:cNvSpPr/>
      </dsp:nvSpPr>
      <dsp:spPr>
        <a:xfrm>
          <a:off x="2119312" y="1261780"/>
          <a:ext cx="1857374" cy="2174039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800" kern="1200" dirty="0" smtClean="0"/>
            <a:t>查看项目设备信息</a:t>
          </a:r>
          <a:endParaRPr lang="zh-CN" altLang="en-US" sz="18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200" kern="1200" dirty="0" smtClean="0"/>
            <a:t>无法控制设备</a:t>
          </a:r>
          <a:endParaRPr lang="zh-CN" altLang="en-US" sz="2200" kern="1200" dirty="0"/>
        </a:p>
      </dsp:txBody>
      <dsp:txXfrm>
        <a:off x="2119312" y="1261780"/>
        <a:ext cx="1857374" cy="2174039"/>
      </dsp:txXfrm>
    </dsp:sp>
    <dsp:sp modelId="{DCE8B3F4-1AD5-4107-8C01-DFC2AB143187}">
      <dsp:nvSpPr>
        <dsp:cNvPr id="0" name=""/>
        <dsp:cNvSpPr/>
      </dsp:nvSpPr>
      <dsp:spPr>
        <a:xfrm>
          <a:off x="4236719" y="628180"/>
          <a:ext cx="1857374" cy="633600"/>
        </a:xfrm>
        <a:prstGeom prst="rect">
          <a:avLst/>
        </a:prstGeom>
        <a:solidFill>
          <a:schemeClr val="accent6">
            <a:shade val="80000"/>
            <a:hueOff val="55111"/>
            <a:satOff val="271"/>
            <a:lumOff val="21690"/>
            <a:alphaOff val="0"/>
          </a:schemeClr>
        </a:solidFill>
        <a:ln w="15875" cap="flat" cmpd="sng" algn="ctr">
          <a:solidFill>
            <a:schemeClr val="accent6">
              <a:shade val="80000"/>
              <a:hueOff val="55111"/>
              <a:satOff val="271"/>
              <a:lumOff val="2169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200" kern="1200" dirty="0" smtClean="0"/>
            <a:t>总部</a:t>
          </a:r>
          <a:r>
            <a:rPr lang="en-US" altLang="zh-CN" sz="2200" kern="1200" dirty="0" smtClean="0"/>
            <a:t>/</a:t>
          </a:r>
          <a:r>
            <a:rPr lang="zh-CN" altLang="en-US" sz="2200" kern="1200" dirty="0" smtClean="0"/>
            <a:t>分公司</a:t>
          </a:r>
          <a:endParaRPr lang="zh-CN" altLang="en-US" sz="2200" kern="1200" dirty="0"/>
        </a:p>
      </dsp:txBody>
      <dsp:txXfrm>
        <a:off x="4236719" y="628180"/>
        <a:ext cx="1857374" cy="633600"/>
      </dsp:txXfrm>
    </dsp:sp>
    <dsp:sp modelId="{5881C3A2-1548-42C6-8466-964F43B05C76}">
      <dsp:nvSpPr>
        <dsp:cNvPr id="0" name=""/>
        <dsp:cNvSpPr/>
      </dsp:nvSpPr>
      <dsp:spPr>
        <a:xfrm>
          <a:off x="4236719" y="1261780"/>
          <a:ext cx="1857374" cy="2174039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800" kern="1200" dirty="0" smtClean="0"/>
            <a:t>查看所有</a:t>
          </a:r>
          <a:r>
            <a:rPr lang="en-US" altLang="zh-CN" sz="1800" kern="1200" dirty="0" smtClean="0"/>
            <a:t>/</a:t>
          </a:r>
          <a:r>
            <a:rPr lang="zh-CN" altLang="en-US" sz="1800" kern="1200" dirty="0" smtClean="0"/>
            <a:t>区域设备信息</a:t>
          </a:r>
          <a:endParaRPr lang="zh-CN" alt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800" kern="1200" dirty="0" smtClean="0"/>
            <a:t>无法控制设备</a:t>
          </a:r>
          <a:endParaRPr lang="zh-CN" alt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800" kern="1200" dirty="0" smtClean="0"/>
            <a:t>经销商账号审批</a:t>
          </a:r>
          <a:endParaRPr lang="zh-CN" altLang="en-US" sz="1800" kern="1200" dirty="0"/>
        </a:p>
      </dsp:txBody>
      <dsp:txXfrm>
        <a:off x="4236719" y="1261780"/>
        <a:ext cx="1857374" cy="21740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717084-5524-420B-A303-5B70B4CBAD00}" type="datetimeFigureOut">
              <a:rPr lang="zh-CN" altLang="en-US" smtClean="0"/>
              <a:t>2020/7/21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EB9A30-0FEB-4964-A250-FD4F4134BF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6107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619"/>
            <a:ext cx="9144000" cy="5140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9437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62EFC-9D99-1F44-8EDF-12C2D7F2A8FF}" type="datetimeFigureOut">
              <a:rPr kumimoji="1" lang="zh-CN" altLang="en-US" smtClean="0"/>
              <a:t>2020/7/21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A4BD9-ED73-A64F-A4FB-A0925143DA65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619"/>
            <a:ext cx="9144000" cy="5140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987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619"/>
            <a:ext cx="9144000" cy="514026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7562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619"/>
            <a:ext cx="9144000" cy="5140262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62EFC-9D99-1F44-8EDF-12C2D7F2A8FF}" type="datetimeFigureOut">
              <a:rPr kumimoji="1" lang="zh-CN" altLang="en-US" smtClean="0"/>
              <a:t>2020/7/21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A4BD9-ED73-A64F-A4FB-A0925143DA65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文本框 8"/>
          <p:cNvSpPr txBox="1"/>
          <p:nvPr userDrawn="1"/>
        </p:nvSpPr>
        <p:spPr>
          <a:xfrm>
            <a:off x="3442975" y="2053641"/>
            <a:ext cx="22580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4400" b="1" spc="200" dirty="0" smtClean="0">
                <a:solidFill>
                  <a:schemeClr val="bg1"/>
                </a:solidFill>
                <a:ea typeface="微软雅黑"/>
              </a:rPr>
              <a:t>THANKS</a:t>
            </a:r>
            <a:endParaRPr kumimoji="1" lang="zh-CN" altLang="en-US" sz="4400" b="1" spc="200" dirty="0">
              <a:solidFill>
                <a:schemeClr val="bg1"/>
              </a:solidFill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9248498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B357-E62D-48C7-A6F6-1E5BC100C7C1}" type="datetime1">
              <a:rPr lang="en-US" altLang="zh-CN" smtClean="0"/>
              <a:t>7/21/2020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3944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4800600"/>
            <a:ext cx="9144000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4750737"/>
            <a:ext cx="9144001" cy="494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14953"/>
            <a:ext cx="7543800" cy="108806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384301"/>
            <a:ext cx="7543800" cy="301752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4844839"/>
            <a:ext cx="1854203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rgbClr val="FFFFFF"/>
                </a:solidFill>
              </a:defRPr>
            </a:lvl1pPr>
          </a:lstStyle>
          <a:p>
            <a:fld id="{D0F62EFC-9D99-1F44-8EDF-12C2D7F2A8FF}" type="datetimeFigureOut">
              <a:rPr kumimoji="1" lang="zh-CN" altLang="en-US" smtClean="0"/>
              <a:t>2020/7/21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4844839"/>
            <a:ext cx="3617103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 cap="all" baseline="0">
                <a:solidFill>
                  <a:srgbClr val="FFFFFF"/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4844839"/>
            <a:ext cx="98401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88">
                <a:solidFill>
                  <a:srgbClr val="FFFFFF"/>
                </a:solidFill>
              </a:defRPr>
            </a:lvl1pPr>
          </a:lstStyle>
          <a:p>
            <a:fld id="{9B2A4BD9-ED73-A64F-A4FB-A0925143DA65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303384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1619"/>
            <a:ext cx="9144000" cy="5140262"/>
          </a:xfrm>
          <a:prstGeom prst="rect">
            <a:avLst/>
          </a:prstGeom>
          <a:noFill/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753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78" r:id="rId2"/>
    <p:sldLayoutId id="2147483673" r:id="rId3"/>
    <p:sldLayoutId id="2147483674" r:id="rId4"/>
    <p:sldLayoutId id="2147483680" r:id="rId5"/>
  </p:sldLayoutIdLst>
  <p:txStyles>
    <p:titleStyle>
      <a:lvl1pPr algn="l" defTabSz="685800" rtl="0" eaLnBrk="1" latinLnBrk="0" hangingPunct="1">
        <a:lnSpc>
          <a:spcPct val="85000"/>
        </a:lnSpc>
        <a:spcBef>
          <a:spcPct val="0"/>
        </a:spcBef>
        <a:buNone/>
        <a:defRPr sz="3600" kern="1200" spc="-38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68580" indent="-68580" algn="l" defTabSz="685800" rtl="0" eaLnBrk="1" latinLnBrk="0" hangingPunct="1">
        <a:lnSpc>
          <a:spcPct val="90000"/>
        </a:lnSpc>
        <a:spcBef>
          <a:spcPts val="900"/>
        </a:spcBef>
        <a:spcAft>
          <a:spcPts val="15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1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28803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42519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56235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69951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8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9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1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2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fif"/><Relationship Id="rId3" Type="http://schemas.openxmlformats.org/officeDocument/2006/relationships/image" Target="../media/image6.jfif"/><Relationship Id="rId7" Type="http://schemas.openxmlformats.org/officeDocument/2006/relationships/image" Target="../media/image10.jf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5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.jf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8.jpeg"/><Relationship Id="rId7" Type="http://schemas.openxmlformats.org/officeDocument/2006/relationships/image" Target="../media/image1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11" Type="http://schemas.openxmlformats.org/officeDocument/2006/relationships/image" Target="../media/image22.png"/><Relationship Id="rId5" Type="http://schemas.openxmlformats.org/officeDocument/2006/relationships/image" Target="../media/image20.jpeg"/><Relationship Id="rId10" Type="http://schemas.openxmlformats.org/officeDocument/2006/relationships/image" Target="../media/image21.png"/><Relationship Id="rId4" Type="http://schemas.openxmlformats.org/officeDocument/2006/relationships/image" Target="../media/image19.png"/><Relationship Id="rId9" Type="http://schemas.openxmlformats.org/officeDocument/2006/relationships/image" Target="../media/image10.jf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7.jpg"/><Relationship Id="rId7" Type="http://schemas.openxmlformats.org/officeDocument/2006/relationships/diagramColors" Target="../diagrams/colors1.xml"/><Relationship Id="rId2" Type="http://schemas.openxmlformats.org/officeDocument/2006/relationships/image" Target="../media/image6.jfif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825108" y="2053641"/>
            <a:ext cx="549381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4400" b="1" spc="200" dirty="0" smtClean="0">
                <a:solidFill>
                  <a:schemeClr val="bg1"/>
                </a:solidFill>
                <a:ea typeface="微软雅黑"/>
              </a:rPr>
              <a:t>智能产品线规划情况</a:t>
            </a:r>
            <a:endParaRPr kumimoji="1" lang="zh-CN" altLang="en-US" sz="4400" b="1" spc="200" dirty="0">
              <a:solidFill>
                <a:schemeClr val="bg1"/>
              </a:solidFill>
              <a:ea typeface="微软雅黑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0759" y="441701"/>
            <a:ext cx="3762486" cy="940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212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7361" y="268942"/>
            <a:ext cx="14045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Gateway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产品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83987" y="991240"/>
            <a:ext cx="265489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Mini Modbus</a:t>
            </a:r>
            <a:r>
              <a:rPr lang="zh-CN" alt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一拖</a:t>
            </a:r>
            <a:r>
              <a:rPr lang="en-US" altLang="zh-CN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32</a:t>
            </a:r>
            <a:r>
              <a:rPr lang="zh-CN" alt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低成本网关</a:t>
            </a:r>
            <a:endParaRPr lang="en-US" altLang="zh-CN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BACnet</a:t>
            </a:r>
            <a:r>
              <a:rPr lang="zh-CN" alt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网关自主研发（成本）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1748107"/>
              </p:ext>
            </p:extLst>
          </p:nvPr>
        </p:nvGraphicFramePr>
        <p:xfrm>
          <a:off x="800100" y="1967112"/>
          <a:ext cx="7543800" cy="2585063"/>
        </p:xfrm>
        <a:graphic>
          <a:graphicData uri="http://schemas.openxmlformats.org/drawingml/2006/table">
            <a:tbl>
              <a:tblPr>
                <a:tableStyleId>{93296810-A885-4BE3-A3E7-6D5BEEA58F35}</a:tableStyleId>
              </a:tblPr>
              <a:tblGrid>
                <a:gridCol w="1198774"/>
                <a:gridCol w="1295645"/>
                <a:gridCol w="1404624"/>
                <a:gridCol w="1816324"/>
                <a:gridCol w="968706"/>
                <a:gridCol w="859727"/>
              </a:tblGrid>
              <a:tr h="1101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Brand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054" marR="6054" marT="6054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</a:rPr>
                        <a:t>Gate </a:t>
                      </a:r>
                      <a:r>
                        <a:rPr lang="en-US" sz="1000" u="none" strike="noStrike" dirty="0">
                          <a:effectLst/>
                        </a:rPr>
                        <a:t>type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054" marR="6054" marT="6054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</a:rPr>
                        <a:t>Model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054" marR="6054" marT="6054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</a:rPr>
                        <a:t>Ability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054" marR="6054" marT="6054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</a:rPr>
                        <a:t>Price </a:t>
                      </a:r>
                      <a:r>
                        <a:rPr lang="en-US" sz="1000" u="none" strike="noStrike" dirty="0">
                          <a:effectLst/>
                        </a:rPr>
                        <a:t>PLN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054" marR="6054" marT="6054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dirty="0" smtClean="0">
                          <a:effectLst/>
                        </a:rPr>
                        <a:t>P</a:t>
                      </a:r>
                      <a:r>
                        <a:rPr lang="en-US" sz="1000" u="none" strike="noStrike" dirty="0" smtClean="0">
                          <a:effectLst/>
                        </a:rPr>
                        <a:t>rice </a:t>
                      </a:r>
                      <a:r>
                        <a:rPr lang="en-US" sz="1000" u="none" strike="noStrike" dirty="0">
                          <a:effectLst/>
                        </a:rPr>
                        <a:t>USD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054" marR="6054" marT="6054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6952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Gree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054" marR="6054" marT="605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Modbus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054" marR="6054" marT="60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ME30-24/E4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054" marR="6054" marT="6054" marB="0" anchor="b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16 systems, 128 IDU/gate, max 255 IDU in one system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054" marR="6054" marT="605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u="none" strike="noStrike" dirty="0">
                          <a:effectLst/>
                        </a:rPr>
                        <a:t>827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054" marR="6054" marT="60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u="none" strike="noStrike" dirty="0">
                          <a:effectLst/>
                        </a:rPr>
                        <a:t>196.90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054" marR="6054" marT="6054" marB="0" anchor="b"/>
                </a:tc>
              </a:tr>
              <a:tr h="16952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BACnet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054" marR="6054" marT="60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ME30-24/D4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054" marR="6054" marT="6054" marB="0" anchor="b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u="none" strike="noStrike">
                          <a:effectLst/>
                        </a:rPr>
                        <a:t>1740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054" marR="6054" marT="60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u="none" strike="noStrike">
                          <a:effectLst/>
                        </a:rPr>
                        <a:t>414.29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054" marR="6054" marT="6054" marB="0" anchor="b"/>
                </a:tc>
              </a:tr>
              <a:tr h="326938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Midea / MDV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054" marR="6054" marT="605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central control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054" marR="6054" marT="60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CCM30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054" marR="6054" marT="60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64 IDU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054" marR="6054" marT="60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u="none" strike="noStrike">
                          <a:effectLst/>
                        </a:rPr>
                        <a:t>1520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054" marR="6054" marT="60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u="none" strike="noStrike">
                          <a:effectLst/>
                        </a:rPr>
                        <a:t>361.90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054" marR="6054" marT="6054" marB="0" anchor="b"/>
                </a:tc>
              </a:tr>
              <a:tr h="32693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web TCP/IP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054" marR="6054" marT="60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CCM15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054" marR="6054" marT="60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u="none" strike="noStrike">
                          <a:effectLst/>
                        </a:rPr>
                        <a:t>　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054" marR="6054" marT="60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u="none" strike="noStrike">
                          <a:effectLst/>
                        </a:rPr>
                        <a:t>2031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054" marR="6054" marT="60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u="none" strike="noStrike">
                          <a:effectLst/>
                        </a:rPr>
                        <a:t>483.57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054" marR="6054" marT="6054" marB="0" anchor="b"/>
                </a:tc>
              </a:tr>
              <a:tr h="32693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Modbus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054" marR="6054" marT="60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CCM18NU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054" marR="6054" marT="60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1024 IDU or 16 ODU not in Polish catalog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054" marR="6054" marT="60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u="none" strike="noStrike">
                          <a:effectLst/>
                        </a:rPr>
                        <a:t>4908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054" marR="6054" marT="60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u="none" strike="noStrike">
                          <a:effectLst/>
                        </a:rPr>
                        <a:t>1,168.57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054" marR="6054" marT="6054" marB="0" anchor="b"/>
                </a:tc>
              </a:tr>
              <a:tr h="32693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Modbus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054" marR="6054" marT="60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CCM18 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054" marR="6054" marT="60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64 ODU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054" marR="6054" marT="60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u="none" strike="noStrike">
                          <a:effectLst/>
                        </a:rPr>
                        <a:t>7508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054" marR="6054" marT="60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u="none" strike="noStrike">
                          <a:effectLst/>
                        </a:rPr>
                        <a:t>1,787.62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054" marR="6054" marT="6054" marB="0" anchor="b"/>
                </a:tc>
              </a:tr>
              <a:tr h="32693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BACnet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054" marR="6054" marT="60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CCM08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054" marR="6054" marT="60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64 ODU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054" marR="6054" marT="60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u="none" strike="noStrike" dirty="0">
                          <a:effectLst/>
                        </a:rPr>
                        <a:t>11316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054" marR="6054" marT="60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u="none" strike="noStrike" dirty="0">
                          <a:effectLst/>
                        </a:rPr>
                        <a:t>2,694.29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054" marR="6054" marT="6054" marB="0" anchor="b"/>
                </a:tc>
              </a:tr>
              <a:tr h="28334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Chigo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054" marR="6054" marT="605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Modbus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054" marR="6054" marT="60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SP-D128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054" marR="6054" marT="6054" marB="0" anchor="b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128 IDU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054" marR="6054" marT="605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u="none" strike="noStrike">
                          <a:effectLst/>
                        </a:rPr>
                        <a:t>　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054" marR="6054" marT="60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u="none" strike="noStrike" dirty="0">
                          <a:effectLst/>
                        </a:rPr>
                        <a:t>0.00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054" marR="6054" marT="6054" marB="0" anchor="b"/>
                </a:tc>
              </a:tr>
              <a:tr h="16952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BACnet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054" marR="6054" marT="60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SP-D130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054" marR="6054" marT="6054" marB="0" anchor="b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u="none" strike="noStrike">
                          <a:effectLst/>
                        </a:rPr>
                        <a:t>　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054" marR="6054" marT="60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u="none" strike="noStrike" dirty="0">
                          <a:effectLst/>
                        </a:rPr>
                        <a:t>0.00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054" marR="6054" marT="6054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09178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7361" y="268942"/>
            <a:ext cx="24602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</a:t>
            </a:r>
            <a:r>
              <a:rPr lang="en-US" altLang="zh-CN" sz="16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rd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Party Controller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支持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83987" y="991240"/>
            <a:ext cx="1011815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Airzone</a:t>
            </a:r>
            <a:endParaRPr lang="en-US" altLang="zh-CN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Honeywell</a:t>
            </a:r>
          </a:p>
          <a:p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Nest</a:t>
            </a:r>
            <a:endParaRPr lang="zh-CN" altLang="en-US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12319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442975" y="2053641"/>
            <a:ext cx="22580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4400" b="1" spc="200" dirty="0" smtClean="0">
                <a:solidFill>
                  <a:schemeClr val="bg1"/>
                </a:solidFill>
                <a:ea typeface="微软雅黑"/>
              </a:rPr>
              <a:t>THANKS</a:t>
            </a:r>
            <a:endParaRPr kumimoji="1" lang="zh-CN" altLang="en-US" sz="4400" b="1" spc="200" dirty="0">
              <a:solidFill>
                <a:schemeClr val="bg1"/>
              </a:solidFill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773415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5080" y="282187"/>
            <a:ext cx="20954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 dirty="0" smtClean="0">
                <a:solidFill>
                  <a:srgbClr val="00AA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CLOUD MANAGE</a:t>
            </a:r>
          </a:p>
          <a:p>
            <a:r>
              <a:rPr lang="zh-CN" altLang="en-US" sz="1800" b="1" dirty="0" smtClean="0">
                <a:solidFill>
                  <a:srgbClr val="00AA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云服务管理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6195" y="1450959"/>
            <a:ext cx="2109814" cy="13396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784"/>
          <a:stretch/>
        </p:blipFill>
        <p:spPr>
          <a:xfrm>
            <a:off x="1552098" y="918792"/>
            <a:ext cx="1426028" cy="7937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762989" y="1315667"/>
            <a:ext cx="16273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Hi Cloud Manager</a:t>
            </a:r>
            <a:endParaRPr lang="zh-CN" altLang="en-US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0526" y="3652181"/>
            <a:ext cx="506715" cy="1015702"/>
          </a:xfrm>
          <a:prstGeom prst="rect">
            <a:avLst/>
          </a:prstGeom>
        </p:spPr>
      </p:pic>
      <p:pic>
        <p:nvPicPr>
          <p:cNvPr id="8" name="图片 1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5" t="10473" r="52455" b="7007"/>
          <a:stretch/>
        </p:blipFill>
        <p:spPr bwMode="auto">
          <a:xfrm>
            <a:off x="3484220" y="3777258"/>
            <a:ext cx="754744" cy="864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270" y="3818063"/>
            <a:ext cx="1079885" cy="66087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30270" y="4566985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Hi Dom III</a:t>
            </a:r>
            <a:endParaRPr lang="zh-CN" altLang="en-U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99277" y="2001277"/>
            <a:ext cx="7056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Internet</a:t>
            </a:r>
            <a:endParaRPr lang="zh-CN" altLang="en-U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576674" y="4607886"/>
            <a:ext cx="7072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Hi </a:t>
            </a:r>
            <a:r>
              <a:rPr lang="en-US" altLang="zh-CN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Mit</a:t>
            </a:r>
            <a:r>
              <a:rPr lang="en-US" altLang="zh-CN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II</a:t>
            </a:r>
            <a:endParaRPr lang="zh-CN" altLang="en-U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471752" y="4607886"/>
            <a:ext cx="9428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Hi Checker</a:t>
            </a:r>
            <a:endParaRPr lang="zh-CN" altLang="en-U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 flipV="1">
            <a:off x="2597308" y="2301099"/>
            <a:ext cx="3748887" cy="10105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1965596" y="4580730"/>
            <a:ext cx="11747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Smart Touch II</a:t>
            </a:r>
            <a:endParaRPr lang="zh-CN" altLang="en-U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311701" y="3145075"/>
            <a:ext cx="217880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000" dirty="0" smtClean="0">
                <a:ln w="0"/>
                <a:solidFill>
                  <a:srgbClr val="00AAA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Monitor &amp; Control</a:t>
            </a:r>
            <a:endParaRPr lang="zh-CN" altLang="en-US" sz="2000" b="0" cap="none" spc="0" dirty="0">
              <a:ln w="0"/>
              <a:solidFill>
                <a:srgbClr val="00AAA6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346195" y="3783642"/>
            <a:ext cx="200888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000" dirty="0" smtClean="0">
                <a:ln w="0"/>
                <a:solidFill>
                  <a:srgbClr val="00AAA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Remote Service</a:t>
            </a:r>
            <a:endParaRPr lang="zh-CN" altLang="en-US" sz="2000" b="0" cap="none" spc="0" dirty="0">
              <a:ln w="0"/>
              <a:solidFill>
                <a:srgbClr val="00AAA6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7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1322" y="1923047"/>
            <a:ext cx="867580" cy="867580"/>
          </a:xfrm>
          <a:prstGeom prst="rect">
            <a:avLst/>
          </a:prstGeom>
        </p:spPr>
      </p:pic>
      <p:sp>
        <p:nvSpPr>
          <p:cNvPr id="20" name="上下箭头 19"/>
          <p:cNvSpPr/>
          <p:nvPr/>
        </p:nvSpPr>
        <p:spPr>
          <a:xfrm>
            <a:off x="2178170" y="1703073"/>
            <a:ext cx="173883" cy="326715"/>
          </a:xfrm>
          <a:prstGeom prst="upDownArrow">
            <a:avLst/>
          </a:prstGeom>
          <a:solidFill>
            <a:srgbClr val="00B0F0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12" t="23577" r="12358" b="19175"/>
          <a:stretch/>
        </p:blipFill>
        <p:spPr>
          <a:xfrm>
            <a:off x="2566518" y="2628369"/>
            <a:ext cx="823216" cy="644436"/>
          </a:xfrm>
          <a:prstGeom prst="rect">
            <a:avLst/>
          </a:prstGeom>
        </p:spPr>
      </p:pic>
      <p:cxnSp>
        <p:nvCxnSpPr>
          <p:cNvPr id="22" name="肘形连接符 21"/>
          <p:cNvCxnSpPr>
            <a:stCxn id="9" idx="0"/>
            <a:endCxn id="21" idx="2"/>
          </p:cNvCxnSpPr>
          <p:nvPr/>
        </p:nvCxnSpPr>
        <p:spPr>
          <a:xfrm rot="5400000" flipH="1" flipV="1">
            <a:off x="1751540" y="2591478"/>
            <a:ext cx="545258" cy="1907913"/>
          </a:xfrm>
          <a:prstGeom prst="bentConnector3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920036" y="3550841"/>
            <a:ext cx="4276518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2525019" y="3550841"/>
            <a:ext cx="0" cy="204142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3868382" y="3565028"/>
            <a:ext cx="0" cy="204142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4943195" y="3550841"/>
            <a:ext cx="0" cy="9144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2262036" y="2688556"/>
            <a:ext cx="0" cy="52765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2262036" y="3200067"/>
            <a:ext cx="304482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>
            <a:off x="1965595" y="3754984"/>
            <a:ext cx="1188641" cy="812002"/>
            <a:chOff x="0" y="1129406"/>
            <a:chExt cx="5630910" cy="3888249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0" y="1129406"/>
              <a:ext cx="5630910" cy="3888249"/>
            </a:xfrm>
            <a:prstGeom prst="rect">
              <a:avLst/>
            </a:prstGeom>
          </p:spPr>
        </p:pic>
        <p:sp>
          <p:nvSpPr>
            <p:cNvPr id="29" name="矩形 28"/>
            <p:cNvSpPr/>
            <p:nvPr/>
          </p:nvSpPr>
          <p:spPr>
            <a:xfrm>
              <a:off x="487494" y="1623444"/>
              <a:ext cx="4622388" cy="2943541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26400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4196339"/>
              </p:ext>
            </p:extLst>
          </p:nvPr>
        </p:nvGraphicFramePr>
        <p:xfrm>
          <a:off x="1224323" y="798504"/>
          <a:ext cx="6096000" cy="371388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680242"/>
                <a:gridCol w="2113109"/>
                <a:gridCol w="2302649"/>
              </a:tblGrid>
              <a:tr h="758852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控制方式</a:t>
                      </a:r>
                      <a:endParaRPr lang="zh-CN" altLang="en-US" dirty="0"/>
                    </a:p>
                  </a:txBody>
                  <a:tcPr anchor="ctr">
                    <a:solidFill>
                      <a:srgbClr val="00AA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一代产品</a:t>
                      </a:r>
                      <a:endParaRPr lang="zh-CN" altLang="en-US" dirty="0"/>
                    </a:p>
                  </a:txBody>
                  <a:tcPr anchor="ctr">
                    <a:solidFill>
                      <a:srgbClr val="00AA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二代产品</a:t>
                      </a:r>
                      <a:endParaRPr lang="zh-CN" altLang="en-US" dirty="0"/>
                    </a:p>
                  </a:txBody>
                  <a:tcPr anchor="ctr">
                    <a:solidFill>
                      <a:srgbClr val="00AAA6"/>
                    </a:solidFill>
                  </a:tcPr>
                </a:tc>
              </a:tr>
              <a:tr h="98501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APP</a:t>
                      </a:r>
                      <a:r>
                        <a:rPr lang="zh-CN" altLang="en-US" dirty="0" smtClean="0"/>
                        <a:t>控制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 smtClean="0"/>
                        <a:t>32($300)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 smtClean="0"/>
                        <a:t>64($150)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98501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触摸屏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 smtClean="0"/>
                        <a:t>64($400)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 smtClean="0"/>
                        <a:t>160($400)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98501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大集控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 smtClean="0"/>
                        <a:t>128($1500/</a:t>
                      </a:r>
                    </a:p>
                    <a:p>
                      <a:pPr algn="l"/>
                      <a:r>
                        <a:rPr lang="en-US" altLang="zh-CN" dirty="0" smtClean="0"/>
                        <a:t>2000)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 smtClean="0"/>
                        <a:t>160($1500/</a:t>
                      </a:r>
                    </a:p>
                    <a:p>
                      <a:pPr algn="l"/>
                      <a:r>
                        <a:rPr lang="en-US" altLang="zh-CN" dirty="0" smtClean="0"/>
                        <a:t>2000)</a:t>
                      </a:r>
                      <a:endParaRPr lang="zh-CN" altLang="en-US" dirty="0"/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" name="图片 1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5" t="10473" r="52455" b="7007"/>
          <a:stretch/>
        </p:blipFill>
        <p:spPr bwMode="auto">
          <a:xfrm>
            <a:off x="6125722" y="1629621"/>
            <a:ext cx="754744" cy="864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1069" y="3715668"/>
            <a:ext cx="1079885" cy="66087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6015219" y="2659557"/>
            <a:ext cx="1188641" cy="812002"/>
            <a:chOff x="0" y="1129406"/>
            <a:chExt cx="5630910" cy="3888249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1129406"/>
              <a:ext cx="5630910" cy="3888249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487494" y="1623444"/>
              <a:ext cx="4622388" cy="2943541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8054" y="3616897"/>
            <a:ext cx="1105063" cy="82879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7886" y="1545670"/>
            <a:ext cx="1105063" cy="92285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46925" y="2698874"/>
            <a:ext cx="1046950" cy="77268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78679" y="4591033"/>
            <a:ext cx="7320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参考</a:t>
            </a:r>
            <a:r>
              <a:rPr lang="zh-CN" altLang="en-US" sz="1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：</a:t>
            </a:r>
            <a:r>
              <a:rPr lang="zh-CN" altLang="en-US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大金面价</a:t>
            </a:r>
            <a:r>
              <a:rPr lang="en-US" altLang="zh-CN" sz="1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zh-CN" altLang="en-US" sz="1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寸触摸屏</a:t>
            </a:r>
            <a:r>
              <a:rPr lang="en-US" altLang="zh-CN" sz="12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iTM</a:t>
            </a:r>
            <a:r>
              <a:rPr lang="en-US" altLang="zh-CN" sz="1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$4500</a:t>
            </a:r>
            <a:r>
              <a:rPr lang="zh-CN" altLang="en-US" sz="1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，扩展模块</a:t>
            </a:r>
            <a:r>
              <a:rPr lang="en-US" altLang="zh-CN" sz="1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$1060</a:t>
            </a:r>
            <a:r>
              <a:rPr lang="zh-CN" altLang="en-US" sz="1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，计费软件</a:t>
            </a:r>
            <a:r>
              <a:rPr lang="en-US" altLang="zh-CN" sz="1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$2425</a:t>
            </a:r>
            <a:r>
              <a:rPr lang="zh-CN" altLang="en-US" sz="1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；实际价格按</a:t>
            </a:r>
            <a:r>
              <a:rPr lang="en-US" altLang="zh-CN" sz="1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55</a:t>
            </a:r>
            <a:r>
              <a:rPr lang="zh-CN" altLang="en-US" sz="1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折算，分别是</a:t>
            </a:r>
            <a:r>
              <a:rPr lang="en-US" altLang="zh-CN" sz="1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2477</a:t>
            </a:r>
            <a:r>
              <a:rPr lang="zh-CN" altLang="en-US" sz="1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，</a:t>
            </a:r>
            <a:r>
              <a:rPr lang="en-US" altLang="zh-CN" sz="1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583</a:t>
            </a:r>
            <a:r>
              <a:rPr lang="zh-CN" altLang="en-US" sz="1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，</a:t>
            </a:r>
            <a:r>
              <a:rPr lang="en-US" altLang="zh-CN" sz="1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1334</a:t>
            </a:r>
            <a:r>
              <a:rPr lang="zh-CN" altLang="en-US" sz="1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（泰国市场）。</a:t>
            </a:r>
            <a:endParaRPr lang="zh-CN" altLang="en-US" sz="12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7294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784"/>
          <a:stretch/>
        </p:blipFill>
        <p:spPr>
          <a:xfrm>
            <a:off x="5412124" y="518243"/>
            <a:ext cx="1426028" cy="7937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910376" y="518243"/>
            <a:ext cx="1426028" cy="793750"/>
            <a:chOff x="3153656" y="665218"/>
            <a:chExt cx="1426028" cy="79375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5784"/>
            <a:stretch/>
          </p:blipFill>
          <p:spPr>
            <a:xfrm>
              <a:off x="3153656" y="665218"/>
              <a:ext cx="1426028" cy="793750"/>
            </a:xfrm>
            <a:prstGeom prst="rect">
              <a:avLst/>
            </a:prstGeom>
          </p:spPr>
        </p:pic>
        <p:sp>
          <p:nvSpPr>
            <p:cNvPr id="7" name="闪电形 6"/>
            <p:cNvSpPr/>
            <p:nvPr/>
          </p:nvSpPr>
          <p:spPr>
            <a:xfrm>
              <a:off x="3742605" y="813509"/>
              <a:ext cx="248130" cy="645459"/>
            </a:xfrm>
            <a:prstGeom prst="lightningBol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圆角矩形标注 2"/>
          <p:cNvSpPr/>
          <p:nvPr/>
        </p:nvSpPr>
        <p:spPr>
          <a:xfrm>
            <a:off x="275107" y="688270"/>
            <a:ext cx="2514197" cy="1012295"/>
          </a:xfrm>
          <a:prstGeom prst="wedgeRoundRectCallout">
            <a:avLst>
              <a:gd name="adj1" fmla="val -967"/>
              <a:gd name="adj2" fmla="val 64777"/>
              <a:gd name="adj3" fmla="val 16667"/>
            </a:avLst>
          </a:prstGeom>
          <a:solidFill>
            <a:srgbClr val="8CECE1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dirty="0" smtClean="0"/>
              <a:t>在多个室外机系统，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台室内机的空调系统中，要使用集控，推荐什么样的集控方案，成本如何？</a:t>
            </a:r>
            <a:endParaRPr lang="zh-CN" altLang="en-US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4202693"/>
              </p:ext>
            </p:extLst>
          </p:nvPr>
        </p:nvGraphicFramePr>
        <p:xfrm>
          <a:off x="1805747" y="1426248"/>
          <a:ext cx="6677425" cy="36802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66989"/>
                <a:gridCol w="1460754"/>
                <a:gridCol w="1516937"/>
                <a:gridCol w="1438281"/>
                <a:gridCol w="1494464"/>
              </a:tblGrid>
              <a:tr h="148029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u="none" strike="noStrike" dirty="0">
                          <a:effectLst/>
                        </a:rPr>
                        <a:t>控制方式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524" marR="4524" marT="4524" marB="0" anchor="b">
                    <a:solidFill>
                      <a:srgbClr val="00AAA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</a:rPr>
                        <a:t>第一代产品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524" marR="4524" marT="4524" marB="0" anchor="ctr">
                    <a:solidFill>
                      <a:srgbClr val="00AAA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</a:rPr>
                        <a:t>第二代产品（未入云）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524" marR="4524" marT="4524" marB="0" anchor="ctr">
                    <a:solidFill>
                      <a:srgbClr val="00AAA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</a:rPr>
                        <a:t>第二代产品（云服务）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524" marR="4524" marT="4524" marB="0" anchor="ctr">
                    <a:solidFill>
                      <a:srgbClr val="00AAA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dirty="0">
                          <a:effectLst/>
                        </a:rPr>
                        <a:t>备注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524" marR="4524" marT="4524" marB="0" anchor="ctr">
                    <a:solidFill>
                      <a:srgbClr val="00AAA6"/>
                    </a:solidFill>
                  </a:tcPr>
                </a:tc>
              </a:tr>
              <a:tr h="529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APP</a:t>
                      </a:r>
                      <a:r>
                        <a:rPr lang="zh-CN" altLang="en-US" sz="1000" u="none" strike="noStrike" dirty="0">
                          <a:effectLst/>
                        </a:rPr>
                        <a:t>控制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524" marR="4524" marT="452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u="none" strike="noStrike">
                          <a:effectLst/>
                        </a:rPr>
                        <a:t>硬件：</a:t>
                      </a:r>
                      <a:r>
                        <a:rPr lang="en-US" altLang="zh-CN" sz="1000" u="none" strike="noStrike">
                          <a:effectLst/>
                        </a:rPr>
                        <a:t>Hi Mit</a:t>
                      </a:r>
                      <a:r>
                        <a:rPr lang="zh-CN" altLang="en-US" sz="1000" u="none" strike="noStrike">
                          <a:effectLst/>
                        </a:rPr>
                        <a:t>网关</a:t>
                      </a:r>
                      <a:r>
                        <a:rPr lang="en-US" altLang="zh-CN" sz="1000" u="none" strike="noStrike">
                          <a:effectLst/>
                        </a:rPr>
                        <a:t>10</a:t>
                      </a:r>
                      <a:r>
                        <a:rPr lang="zh-CN" altLang="en-US" sz="1000" u="none" strike="noStrike">
                          <a:effectLst/>
                        </a:rPr>
                        <a:t>个</a:t>
                      </a:r>
                      <a:br>
                        <a:rPr lang="zh-CN" altLang="en-US" sz="1000" u="none" strike="noStrike">
                          <a:effectLst/>
                        </a:rPr>
                      </a:br>
                      <a:r>
                        <a:rPr lang="zh-CN" altLang="en-US" sz="1000" u="none" strike="noStrike">
                          <a:effectLst/>
                        </a:rPr>
                        <a:t>功能：需要</a:t>
                      </a:r>
                      <a:r>
                        <a:rPr lang="en-US" altLang="zh-CN" sz="1000" u="none" strike="noStrike">
                          <a:effectLst/>
                        </a:rPr>
                        <a:t>10</a:t>
                      </a:r>
                      <a:r>
                        <a:rPr lang="zh-CN" altLang="en-US" sz="1000" u="none" strike="noStrike">
                          <a:effectLst/>
                        </a:rPr>
                        <a:t>个账号分开控制</a:t>
                      </a:r>
                      <a:br>
                        <a:rPr lang="zh-CN" altLang="en-US" sz="1000" u="none" strike="noStrike">
                          <a:effectLst/>
                        </a:rPr>
                      </a:br>
                      <a:r>
                        <a:rPr lang="zh-CN" altLang="en-US" sz="1000" u="none" strike="noStrike">
                          <a:effectLst/>
                        </a:rPr>
                        <a:t>价格：</a:t>
                      </a:r>
                      <a:r>
                        <a:rPr lang="en-US" altLang="zh-CN" sz="1000" u="none" strike="noStrike">
                          <a:effectLst/>
                        </a:rPr>
                        <a:t>$3000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524" marR="4524" marT="452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u="none" strike="noStrike">
                          <a:effectLst/>
                        </a:rPr>
                        <a:t>硬件：</a:t>
                      </a:r>
                      <a:r>
                        <a:rPr lang="en-US" altLang="zh-CN" sz="1000" u="none" strike="noStrike">
                          <a:effectLst/>
                        </a:rPr>
                        <a:t>Hi Mit</a:t>
                      </a:r>
                      <a:r>
                        <a:rPr lang="zh-CN" altLang="en-US" sz="1000" u="none" strike="noStrike">
                          <a:effectLst/>
                        </a:rPr>
                        <a:t>网关</a:t>
                      </a:r>
                      <a:r>
                        <a:rPr lang="en-US" altLang="zh-CN" sz="1000" u="none" strike="noStrike">
                          <a:effectLst/>
                        </a:rPr>
                        <a:t>5</a:t>
                      </a:r>
                      <a:r>
                        <a:rPr lang="zh-CN" altLang="en-US" sz="1000" u="none" strike="noStrike">
                          <a:effectLst/>
                        </a:rPr>
                        <a:t>个</a:t>
                      </a:r>
                      <a:br>
                        <a:rPr lang="zh-CN" altLang="en-US" sz="1000" u="none" strike="noStrike">
                          <a:effectLst/>
                        </a:rPr>
                      </a:br>
                      <a:r>
                        <a:rPr lang="zh-CN" altLang="en-US" sz="1000" u="none" strike="noStrike">
                          <a:effectLst/>
                        </a:rPr>
                        <a:t>功能：</a:t>
                      </a:r>
                      <a:r>
                        <a:rPr lang="en-US" altLang="zh-CN" sz="1000" u="none" strike="noStrike">
                          <a:effectLst/>
                        </a:rPr>
                        <a:t>1</a:t>
                      </a:r>
                      <a:r>
                        <a:rPr lang="zh-CN" altLang="en-US" sz="1000" u="none" strike="noStrike">
                          <a:effectLst/>
                        </a:rPr>
                        <a:t>个账号统一管理</a:t>
                      </a:r>
                      <a:br>
                        <a:rPr lang="zh-CN" altLang="en-US" sz="1000" u="none" strike="noStrike">
                          <a:effectLst/>
                        </a:rPr>
                      </a:br>
                      <a:r>
                        <a:rPr lang="zh-CN" altLang="en-US" sz="1000" u="none" strike="noStrike">
                          <a:effectLst/>
                        </a:rPr>
                        <a:t>价格：</a:t>
                      </a:r>
                      <a:r>
                        <a:rPr lang="en-US" altLang="zh-CN" sz="1000" u="none" strike="noStrike">
                          <a:effectLst/>
                        </a:rPr>
                        <a:t>$750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524" marR="4524" marT="452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u="none" strike="noStrike">
                          <a:effectLst/>
                        </a:rPr>
                        <a:t>方案</a:t>
                      </a:r>
                      <a:r>
                        <a:rPr lang="en-US" altLang="zh-CN" sz="1000" u="none" strike="noStrike">
                          <a:effectLst/>
                        </a:rPr>
                        <a:t>1</a:t>
                      </a:r>
                      <a:br>
                        <a:rPr lang="en-US" altLang="zh-CN" sz="1000" u="none" strike="noStrike">
                          <a:effectLst/>
                        </a:rPr>
                      </a:br>
                      <a:r>
                        <a:rPr lang="zh-CN" altLang="en-US" sz="1000" u="none" strike="noStrike">
                          <a:effectLst/>
                        </a:rPr>
                        <a:t>硬件：</a:t>
                      </a:r>
                      <a:r>
                        <a:rPr lang="en-US" altLang="zh-CN" sz="1000" u="none" strike="noStrike">
                          <a:effectLst/>
                        </a:rPr>
                        <a:t>Hi Mit</a:t>
                      </a:r>
                      <a:r>
                        <a:rPr lang="zh-CN" altLang="en-US" sz="1000" u="none" strike="noStrike">
                          <a:effectLst/>
                        </a:rPr>
                        <a:t>网关</a:t>
                      </a:r>
                      <a:r>
                        <a:rPr lang="en-US" altLang="zh-CN" sz="1000" u="none" strike="noStrike">
                          <a:effectLst/>
                        </a:rPr>
                        <a:t>5</a:t>
                      </a:r>
                      <a:r>
                        <a:rPr lang="zh-CN" altLang="en-US" sz="1000" u="none" strike="noStrike">
                          <a:effectLst/>
                        </a:rPr>
                        <a:t>个</a:t>
                      </a:r>
                      <a:br>
                        <a:rPr lang="zh-CN" altLang="en-US" sz="1000" u="none" strike="noStrike">
                          <a:effectLst/>
                        </a:rPr>
                      </a:br>
                      <a:r>
                        <a:rPr lang="zh-CN" altLang="en-US" sz="1000" u="none" strike="noStrike">
                          <a:effectLst/>
                        </a:rPr>
                        <a:t>功能：</a:t>
                      </a:r>
                      <a:r>
                        <a:rPr lang="en-US" altLang="zh-CN" sz="1000" u="none" strike="noStrike">
                          <a:effectLst/>
                        </a:rPr>
                        <a:t>1</a:t>
                      </a:r>
                      <a:r>
                        <a:rPr lang="zh-CN" altLang="en-US" sz="1000" u="none" strike="noStrike">
                          <a:effectLst/>
                        </a:rPr>
                        <a:t>个账号统一管理</a:t>
                      </a:r>
                      <a:br>
                        <a:rPr lang="zh-CN" altLang="en-US" sz="1000" u="none" strike="noStrike">
                          <a:effectLst/>
                        </a:rPr>
                      </a:br>
                      <a:r>
                        <a:rPr lang="zh-CN" altLang="en-US" sz="1000" u="none" strike="noStrike">
                          <a:effectLst/>
                        </a:rPr>
                        <a:t>价格：</a:t>
                      </a:r>
                      <a:r>
                        <a:rPr lang="en-US" altLang="zh-CN" sz="1000" u="none" strike="noStrike">
                          <a:effectLst/>
                        </a:rPr>
                        <a:t>$750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524" marR="4524" marT="452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u="none" strike="noStrike" dirty="0">
                          <a:effectLst/>
                        </a:rPr>
                        <a:t>一个账号下使用多个</a:t>
                      </a:r>
                      <a:r>
                        <a:rPr lang="en-US" altLang="zh-CN" sz="1000" u="none" strike="noStrike" dirty="0">
                          <a:effectLst/>
                        </a:rPr>
                        <a:t>Hi </a:t>
                      </a:r>
                      <a:r>
                        <a:rPr lang="en-US" altLang="zh-CN" sz="1000" u="none" strike="noStrike" dirty="0" err="1">
                          <a:effectLst/>
                        </a:rPr>
                        <a:t>Mit</a:t>
                      </a:r>
                      <a:r>
                        <a:rPr lang="zh-CN" altLang="en-US" sz="1000" u="none" strike="noStrike" dirty="0">
                          <a:effectLst/>
                        </a:rPr>
                        <a:t>最多可</a:t>
                      </a:r>
                      <a:r>
                        <a:rPr lang="zh-CN" altLang="en-US" sz="1000" u="none" strike="noStrike" dirty="0" smtClean="0">
                          <a:effectLst/>
                        </a:rPr>
                        <a:t>连接</a:t>
                      </a:r>
                      <a:r>
                        <a:rPr lang="en-US" altLang="zh-CN" sz="1000" u="none" strike="noStrike" dirty="0" smtClean="0">
                          <a:effectLst/>
                        </a:rPr>
                        <a:t>2048</a:t>
                      </a:r>
                      <a:r>
                        <a:rPr lang="zh-CN" altLang="en-US" sz="1000" u="none" strike="noStrike" dirty="0" smtClean="0">
                          <a:effectLst/>
                        </a:rPr>
                        <a:t>个</a:t>
                      </a:r>
                      <a:r>
                        <a:rPr lang="zh-CN" altLang="en-US" sz="1000" u="none" strike="noStrike" dirty="0">
                          <a:effectLst/>
                        </a:rPr>
                        <a:t>室内机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524" marR="4524" marT="452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92651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</a:rPr>
                        <a:t>触摸屏控制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524" marR="4524" marT="452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u="none" strike="noStrike" dirty="0">
                          <a:effectLst/>
                        </a:rPr>
                        <a:t>硬件：</a:t>
                      </a:r>
                      <a:r>
                        <a:rPr lang="en-US" altLang="zh-CN" sz="1000" u="none" strike="noStrike" dirty="0">
                          <a:effectLst/>
                        </a:rPr>
                        <a:t>SMART TOUCH</a:t>
                      </a:r>
                      <a:r>
                        <a:rPr lang="zh-CN" altLang="en-US" sz="1000" u="none" strike="noStrike" dirty="0">
                          <a:effectLst/>
                        </a:rPr>
                        <a:t>网关</a:t>
                      </a:r>
                      <a:r>
                        <a:rPr lang="en-US" altLang="zh-CN" sz="1000" u="none" strike="noStrike" dirty="0">
                          <a:effectLst/>
                        </a:rPr>
                        <a:t>5</a:t>
                      </a:r>
                      <a:r>
                        <a:rPr lang="zh-CN" altLang="en-US" sz="1000" u="none" strike="noStrike" dirty="0">
                          <a:effectLst/>
                        </a:rPr>
                        <a:t>个</a:t>
                      </a:r>
                      <a:br>
                        <a:rPr lang="zh-CN" altLang="en-US" sz="1000" u="none" strike="noStrike" dirty="0">
                          <a:effectLst/>
                        </a:rPr>
                      </a:br>
                      <a:r>
                        <a:rPr lang="zh-CN" altLang="en-US" sz="1000" u="none" strike="noStrike" dirty="0">
                          <a:effectLst/>
                        </a:rPr>
                        <a:t>功能：无法</a:t>
                      </a:r>
                      <a:r>
                        <a:rPr lang="en-US" altLang="zh-CN" sz="1000" u="none" strike="noStrike" dirty="0">
                          <a:effectLst/>
                        </a:rPr>
                        <a:t>web</a:t>
                      </a:r>
                      <a:r>
                        <a:rPr lang="zh-CN" altLang="en-US" sz="1000" u="none" strike="noStrike" dirty="0">
                          <a:effectLst/>
                        </a:rPr>
                        <a:t>页访问，需要分开控制</a:t>
                      </a:r>
                      <a:br>
                        <a:rPr lang="zh-CN" altLang="en-US" sz="1000" u="none" strike="noStrike" dirty="0">
                          <a:effectLst/>
                        </a:rPr>
                      </a:br>
                      <a:r>
                        <a:rPr lang="zh-CN" altLang="en-US" sz="1000" u="none" strike="noStrike" dirty="0">
                          <a:effectLst/>
                        </a:rPr>
                        <a:t>价格：</a:t>
                      </a:r>
                      <a:r>
                        <a:rPr lang="en-US" altLang="zh-CN" sz="1000" u="none" strike="noStrike" dirty="0" smtClean="0">
                          <a:effectLst/>
                        </a:rPr>
                        <a:t>$2000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524" marR="4524" marT="452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u="none" strike="noStrike" dirty="0">
                          <a:effectLst/>
                        </a:rPr>
                        <a:t>硬件：</a:t>
                      </a:r>
                      <a:r>
                        <a:rPr lang="en-US" altLang="zh-CN" sz="1000" u="none" strike="noStrike" dirty="0">
                          <a:effectLst/>
                        </a:rPr>
                        <a:t>SMART TOUCH</a:t>
                      </a:r>
                      <a:r>
                        <a:rPr lang="zh-CN" altLang="en-US" sz="1000" u="none" strike="noStrike" dirty="0">
                          <a:effectLst/>
                        </a:rPr>
                        <a:t>网关</a:t>
                      </a:r>
                      <a:r>
                        <a:rPr lang="en-US" altLang="zh-CN" sz="1000" u="none" strike="noStrike" dirty="0">
                          <a:effectLst/>
                        </a:rPr>
                        <a:t>2</a:t>
                      </a:r>
                      <a:r>
                        <a:rPr lang="zh-CN" altLang="en-US" sz="1000" u="none" strike="noStrike" dirty="0">
                          <a:effectLst/>
                        </a:rPr>
                        <a:t>个</a:t>
                      </a:r>
                      <a:br>
                        <a:rPr lang="zh-CN" altLang="en-US" sz="1000" u="none" strike="noStrike" dirty="0">
                          <a:effectLst/>
                        </a:rPr>
                      </a:br>
                      <a:r>
                        <a:rPr lang="zh-CN" altLang="en-US" sz="1000" u="none" strike="noStrike" dirty="0">
                          <a:effectLst/>
                        </a:rPr>
                        <a:t>功能：可以</a:t>
                      </a:r>
                      <a:r>
                        <a:rPr lang="en-US" altLang="zh-CN" sz="1000" u="none" strike="noStrike" dirty="0">
                          <a:effectLst/>
                        </a:rPr>
                        <a:t>web</a:t>
                      </a:r>
                      <a:r>
                        <a:rPr lang="zh-CN" altLang="en-US" sz="1000" u="none" strike="noStrike" dirty="0">
                          <a:effectLst/>
                        </a:rPr>
                        <a:t>页访问，需要分开控制</a:t>
                      </a:r>
                      <a:br>
                        <a:rPr lang="zh-CN" altLang="en-US" sz="1000" u="none" strike="noStrike" dirty="0">
                          <a:effectLst/>
                        </a:rPr>
                      </a:br>
                      <a:r>
                        <a:rPr lang="zh-CN" altLang="en-US" sz="1000" u="none" strike="noStrike" dirty="0">
                          <a:effectLst/>
                        </a:rPr>
                        <a:t>价格：</a:t>
                      </a:r>
                      <a:r>
                        <a:rPr lang="en-US" altLang="zh-CN" sz="1000" u="none" strike="noStrike" dirty="0" smtClean="0">
                          <a:effectLst/>
                        </a:rPr>
                        <a:t>$800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524" marR="4524" marT="452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u="none" strike="noStrike" dirty="0">
                          <a:effectLst/>
                        </a:rPr>
                        <a:t>方案</a:t>
                      </a:r>
                      <a:r>
                        <a:rPr lang="en-US" altLang="zh-CN" sz="1000" u="none" strike="noStrike" dirty="0">
                          <a:effectLst/>
                        </a:rPr>
                        <a:t>2</a:t>
                      </a:r>
                      <a:br>
                        <a:rPr lang="en-US" altLang="zh-CN" sz="1000" u="none" strike="noStrike" dirty="0">
                          <a:effectLst/>
                        </a:rPr>
                      </a:br>
                      <a:r>
                        <a:rPr lang="zh-CN" altLang="en-US" sz="1000" u="none" strike="noStrike" dirty="0">
                          <a:effectLst/>
                        </a:rPr>
                        <a:t>硬件：</a:t>
                      </a:r>
                      <a:r>
                        <a:rPr lang="en-US" sz="1000" u="none" strike="noStrike" dirty="0">
                          <a:effectLst/>
                        </a:rPr>
                        <a:t>SMART TOUCH</a:t>
                      </a:r>
                      <a:r>
                        <a:rPr lang="zh-CN" altLang="en-US" sz="1000" u="none" strike="noStrike" dirty="0">
                          <a:effectLst/>
                        </a:rPr>
                        <a:t>网关</a:t>
                      </a:r>
                      <a:r>
                        <a:rPr lang="en-US" altLang="zh-CN" sz="1000" u="none" strike="noStrike" dirty="0">
                          <a:effectLst/>
                        </a:rPr>
                        <a:t>2</a:t>
                      </a:r>
                      <a:r>
                        <a:rPr lang="zh-CN" altLang="en-US" sz="1000" u="none" strike="noStrike" dirty="0">
                          <a:effectLst/>
                        </a:rPr>
                        <a:t>个</a:t>
                      </a:r>
                      <a:br>
                        <a:rPr lang="zh-CN" altLang="en-US" sz="1000" u="none" strike="noStrike" dirty="0">
                          <a:effectLst/>
                        </a:rPr>
                      </a:br>
                      <a:r>
                        <a:rPr lang="zh-CN" altLang="en-US" sz="1000" u="none" strike="noStrike" dirty="0">
                          <a:effectLst/>
                        </a:rPr>
                        <a:t>功能：可以</a:t>
                      </a:r>
                      <a:r>
                        <a:rPr lang="en-US" sz="1000" u="none" strike="noStrike" dirty="0">
                          <a:effectLst/>
                        </a:rPr>
                        <a:t>web</a:t>
                      </a:r>
                      <a:r>
                        <a:rPr lang="zh-CN" altLang="en-US" sz="1000" u="none" strike="noStrike" dirty="0">
                          <a:effectLst/>
                        </a:rPr>
                        <a:t>页访问，云平台</a:t>
                      </a:r>
                      <a:r>
                        <a:rPr lang="en-US" sz="1000" u="none" strike="noStrike" dirty="0">
                          <a:effectLst/>
                        </a:rPr>
                        <a:t>Web</a:t>
                      </a:r>
                      <a:r>
                        <a:rPr lang="zh-CN" altLang="en-US" sz="1000" u="none" strike="noStrike" dirty="0">
                          <a:effectLst/>
                        </a:rPr>
                        <a:t>中可以集中控制</a:t>
                      </a:r>
                      <a:br>
                        <a:rPr lang="zh-CN" altLang="en-US" sz="1000" u="none" strike="noStrike" dirty="0">
                          <a:effectLst/>
                        </a:rPr>
                      </a:br>
                      <a:r>
                        <a:rPr lang="zh-CN" altLang="en-US" sz="1000" u="none" strike="noStrike" dirty="0">
                          <a:effectLst/>
                        </a:rPr>
                        <a:t>价格：</a:t>
                      </a:r>
                      <a:r>
                        <a:rPr lang="en-US" altLang="zh-CN" sz="1000" u="none" strike="noStrike" dirty="0" smtClean="0">
                          <a:effectLst/>
                        </a:rPr>
                        <a:t>$800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524" marR="4524" marT="452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u="none" strike="noStrike" dirty="0">
                          <a:effectLst/>
                        </a:rPr>
                        <a:t>一个账号下使用多个</a:t>
                      </a:r>
                      <a:r>
                        <a:rPr lang="en-US" altLang="zh-CN" sz="1000" u="none" strike="noStrike" dirty="0">
                          <a:effectLst/>
                        </a:rPr>
                        <a:t>SMART TOUCH</a:t>
                      </a:r>
                      <a:r>
                        <a:rPr lang="zh-CN" altLang="en-US" sz="1000" u="none" strike="noStrike" dirty="0">
                          <a:effectLst/>
                        </a:rPr>
                        <a:t>最多可连接</a:t>
                      </a:r>
                      <a:r>
                        <a:rPr lang="zh-CN" altLang="en-US" sz="1000" u="none" strike="noStrike" dirty="0" smtClean="0">
                          <a:effectLst/>
                        </a:rPr>
                        <a:t>？个</a:t>
                      </a:r>
                      <a:r>
                        <a:rPr lang="zh-CN" altLang="en-US" sz="1000" u="none" strike="noStrike" dirty="0">
                          <a:effectLst/>
                        </a:rPr>
                        <a:t>室内机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524" marR="4524" marT="452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9265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Web</a:t>
                      </a:r>
                      <a:r>
                        <a:rPr lang="zh-CN" altLang="en-US" sz="1000" u="none" strike="noStrike">
                          <a:effectLst/>
                        </a:rPr>
                        <a:t>集中控制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524" marR="4524" marT="452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u="none" strike="noStrike">
                          <a:effectLst/>
                        </a:rPr>
                        <a:t>硬件：</a:t>
                      </a:r>
                      <a:r>
                        <a:rPr lang="en-US" altLang="zh-CN" sz="1000" u="none" strike="noStrike">
                          <a:effectLst/>
                        </a:rPr>
                        <a:t>Hi Dom</a:t>
                      </a:r>
                      <a:r>
                        <a:rPr lang="zh-CN" altLang="en-US" sz="1000" u="none" strike="noStrike">
                          <a:effectLst/>
                        </a:rPr>
                        <a:t>网关</a:t>
                      </a:r>
                      <a:r>
                        <a:rPr lang="en-US" altLang="zh-CN" sz="1000" u="none" strike="noStrike">
                          <a:effectLst/>
                        </a:rPr>
                        <a:t>3</a:t>
                      </a:r>
                      <a:r>
                        <a:rPr lang="zh-CN" altLang="en-US" sz="1000" u="none" strike="noStrike">
                          <a:effectLst/>
                        </a:rPr>
                        <a:t>个</a:t>
                      </a:r>
                      <a:br>
                        <a:rPr lang="zh-CN" altLang="en-US" sz="1000" u="none" strike="noStrike">
                          <a:effectLst/>
                        </a:rPr>
                      </a:br>
                      <a:r>
                        <a:rPr lang="zh-CN" altLang="en-US" sz="1000" u="none" strike="noStrike">
                          <a:effectLst/>
                        </a:rPr>
                        <a:t>功能：无法远程管理</a:t>
                      </a:r>
                      <a:br>
                        <a:rPr lang="zh-CN" altLang="en-US" sz="1000" u="none" strike="noStrike">
                          <a:effectLst/>
                        </a:rPr>
                      </a:br>
                      <a:r>
                        <a:rPr lang="zh-CN" altLang="en-US" sz="1000" u="none" strike="noStrike">
                          <a:effectLst/>
                        </a:rPr>
                        <a:t>价格：</a:t>
                      </a:r>
                      <a:r>
                        <a:rPr lang="en-US" altLang="zh-CN" sz="1000" u="none" strike="noStrike">
                          <a:effectLst/>
                        </a:rPr>
                        <a:t>$4500+1000</a:t>
                      </a:r>
                      <a:r>
                        <a:rPr lang="zh-CN" altLang="en-US" sz="1000" u="none" strike="noStrike">
                          <a:effectLst/>
                        </a:rPr>
                        <a:t>（工控机）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524" marR="4524" marT="452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u="none" strike="noStrike" dirty="0">
                          <a:effectLst/>
                        </a:rPr>
                        <a:t>硬件：</a:t>
                      </a:r>
                      <a:r>
                        <a:rPr lang="en-US" altLang="zh-CN" sz="1000" u="none" strike="noStrike" dirty="0">
                          <a:effectLst/>
                        </a:rPr>
                        <a:t>Hi Dom</a:t>
                      </a:r>
                      <a:r>
                        <a:rPr lang="zh-CN" altLang="en-US" sz="1000" u="none" strike="noStrike" dirty="0">
                          <a:effectLst/>
                        </a:rPr>
                        <a:t>网关</a:t>
                      </a:r>
                      <a:r>
                        <a:rPr lang="en-US" altLang="zh-CN" sz="1000" u="none" strike="noStrike" dirty="0">
                          <a:effectLst/>
                        </a:rPr>
                        <a:t>2</a:t>
                      </a:r>
                      <a:r>
                        <a:rPr lang="zh-CN" altLang="en-US" sz="1000" u="none" strike="noStrike" dirty="0">
                          <a:effectLst/>
                        </a:rPr>
                        <a:t>个</a:t>
                      </a:r>
                      <a:br>
                        <a:rPr lang="zh-CN" altLang="en-US" sz="1000" u="none" strike="noStrike" dirty="0">
                          <a:effectLst/>
                        </a:rPr>
                      </a:br>
                      <a:r>
                        <a:rPr lang="zh-CN" altLang="en-US" sz="1000" u="none" strike="noStrike" dirty="0">
                          <a:effectLst/>
                        </a:rPr>
                        <a:t>功能：无法远程管理</a:t>
                      </a:r>
                      <a:br>
                        <a:rPr lang="zh-CN" altLang="en-US" sz="1000" u="none" strike="noStrike" dirty="0">
                          <a:effectLst/>
                        </a:rPr>
                      </a:br>
                      <a:r>
                        <a:rPr lang="zh-CN" altLang="en-US" sz="1000" u="none" strike="noStrike" dirty="0">
                          <a:effectLst/>
                        </a:rPr>
                        <a:t>价格：</a:t>
                      </a:r>
                      <a:r>
                        <a:rPr lang="en-US" altLang="zh-CN" sz="1000" u="none" strike="noStrike" dirty="0">
                          <a:effectLst/>
                        </a:rPr>
                        <a:t>$3000+1000</a:t>
                      </a:r>
                      <a:r>
                        <a:rPr lang="zh-CN" altLang="en-US" sz="1000" u="none" strike="noStrike" dirty="0">
                          <a:effectLst/>
                        </a:rPr>
                        <a:t>（工控机）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524" marR="4524" marT="452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u="none" strike="noStrike" dirty="0">
                          <a:effectLst/>
                        </a:rPr>
                        <a:t>方案</a:t>
                      </a:r>
                      <a:r>
                        <a:rPr lang="en-US" altLang="zh-CN" sz="1000" u="none" strike="noStrike" dirty="0">
                          <a:effectLst/>
                        </a:rPr>
                        <a:t>3</a:t>
                      </a:r>
                      <a:br>
                        <a:rPr lang="en-US" altLang="zh-CN" sz="1000" u="none" strike="noStrike" dirty="0">
                          <a:effectLst/>
                        </a:rPr>
                      </a:br>
                      <a:r>
                        <a:rPr lang="zh-CN" altLang="en-US" sz="1000" u="none" strike="noStrike" dirty="0">
                          <a:effectLst/>
                        </a:rPr>
                        <a:t>硬件：</a:t>
                      </a:r>
                      <a:r>
                        <a:rPr lang="en-US" altLang="zh-CN" sz="1000" u="none" strike="noStrike" dirty="0">
                          <a:effectLst/>
                        </a:rPr>
                        <a:t>Hi Dom</a:t>
                      </a:r>
                      <a:r>
                        <a:rPr lang="zh-CN" altLang="en-US" sz="1000" u="none" strike="noStrike" dirty="0">
                          <a:effectLst/>
                        </a:rPr>
                        <a:t>网关</a:t>
                      </a:r>
                      <a:r>
                        <a:rPr lang="en-US" altLang="zh-CN" sz="1000" u="none" strike="noStrike" dirty="0">
                          <a:effectLst/>
                        </a:rPr>
                        <a:t>2</a:t>
                      </a:r>
                      <a:r>
                        <a:rPr lang="zh-CN" altLang="en-US" sz="1000" u="none" strike="noStrike" dirty="0">
                          <a:effectLst/>
                        </a:rPr>
                        <a:t>个</a:t>
                      </a:r>
                      <a:br>
                        <a:rPr lang="zh-CN" altLang="en-US" sz="1000" u="none" strike="noStrike" dirty="0">
                          <a:effectLst/>
                        </a:rPr>
                      </a:br>
                      <a:r>
                        <a:rPr lang="zh-CN" altLang="en-US" sz="1000" u="none" strike="noStrike" dirty="0">
                          <a:effectLst/>
                        </a:rPr>
                        <a:t>功能：可以远程</a:t>
                      </a:r>
                      <a:r>
                        <a:rPr lang="zh-CN" altLang="en-US" sz="1000" u="none" strike="noStrike" dirty="0" smtClean="0">
                          <a:effectLst/>
                        </a:rPr>
                        <a:t>管理，无需工控机</a:t>
                      </a:r>
                      <a:r>
                        <a:rPr lang="zh-CN" altLang="en-US" sz="1000" u="none" strike="noStrike" dirty="0">
                          <a:effectLst/>
                        </a:rPr>
                        <a:t/>
                      </a:r>
                      <a:br>
                        <a:rPr lang="zh-CN" altLang="en-US" sz="1000" u="none" strike="noStrike" dirty="0">
                          <a:effectLst/>
                        </a:rPr>
                      </a:br>
                      <a:r>
                        <a:rPr lang="zh-CN" altLang="en-US" sz="1000" u="none" strike="noStrike" dirty="0">
                          <a:effectLst/>
                        </a:rPr>
                        <a:t>价格：</a:t>
                      </a:r>
                      <a:r>
                        <a:rPr lang="en-US" altLang="zh-CN" sz="1000" u="none" strike="noStrike" dirty="0">
                          <a:effectLst/>
                        </a:rPr>
                        <a:t>$</a:t>
                      </a:r>
                      <a:r>
                        <a:rPr lang="en-US" altLang="zh-CN" sz="1000" u="none" strike="noStrike" dirty="0" smtClean="0">
                          <a:effectLst/>
                        </a:rPr>
                        <a:t>3000</a:t>
                      </a:r>
                      <a:r>
                        <a:rPr lang="zh-CN" altLang="en-US" sz="1000" u="none" strike="noStrike" dirty="0">
                          <a:effectLst/>
                        </a:rPr>
                        <a:t/>
                      </a:r>
                      <a:br>
                        <a:rPr lang="zh-CN" altLang="en-US" sz="1000" u="none" strike="noStrike" dirty="0">
                          <a:effectLst/>
                        </a:rPr>
                      </a:br>
                      <a:r>
                        <a:rPr lang="zh-CN" altLang="en-US" sz="1000" u="sng" strike="noStrike" dirty="0">
                          <a:solidFill>
                            <a:srgbClr val="FF0000"/>
                          </a:solidFill>
                          <a:effectLst/>
                        </a:rPr>
                        <a:t>可以使用以上方案</a:t>
                      </a:r>
                      <a:r>
                        <a:rPr lang="en-US" altLang="zh-CN" sz="1000" u="sng" strike="noStrike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r>
                        <a:rPr lang="zh-CN" altLang="en-US" sz="1000" u="sng" strike="noStrike" dirty="0">
                          <a:solidFill>
                            <a:srgbClr val="FF0000"/>
                          </a:solidFill>
                          <a:effectLst/>
                        </a:rPr>
                        <a:t>或</a:t>
                      </a:r>
                      <a:r>
                        <a:rPr lang="en-US" altLang="zh-CN" sz="1000" u="sng" strike="noStrike" dirty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r>
                        <a:rPr lang="zh-CN" altLang="en-US" sz="1000" u="sng" strike="noStrike" dirty="0">
                          <a:solidFill>
                            <a:srgbClr val="FF0000"/>
                          </a:solidFill>
                          <a:effectLst/>
                        </a:rPr>
                        <a:t>来实现</a:t>
                      </a:r>
                      <a:endParaRPr lang="zh-CN" alt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524" marR="4524" marT="452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00" u="none" strike="noStrike" dirty="0">
                          <a:effectLst/>
                        </a:rPr>
                        <a:t>　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524" marR="4524" marT="4524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64162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</a:rPr>
                        <a:t>计费集控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524" marR="4524" marT="452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u="none" strike="noStrike">
                          <a:effectLst/>
                        </a:rPr>
                        <a:t>硬件：</a:t>
                      </a:r>
                      <a:r>
                        <a:rPr lang="en-US" altLang="zh-CN" sz="1000" u="none" strike="noStrike">
                          <a:effectLst/>
                        </a:rPr>
                        <a:t>Hi Dom</a:t>
                      </a:r>
                      <a:r>
                        <a:rPr lang="zh-CN" altLang="en-US" sz="1000" u="none" strike="noStrike">
                          <a:effectLst/>
                        </a:rPr>
                        <a:t>网关</a:t>
                      </a:r>
                      <a:r>
                        <a:rPr lang="en-US" altLang="zh-CN" sz="1000" u="none" strike="noStrike">
                          <a:effectLst/>
                        </a:rPr>
                        <a:t>3</a:t>
                      </a:r>
                      <a:r>
                        <a:rPr lang="zh-CN" altLang="en-US" sz="1000" u="none" strike="noStrike">
                          <a:effectLst/>
                        </a:rPr>
                        <a:t>个，抄表器</a:t>
                      </a:r>
                      <a:r>
                        <a:rPr lang="en-US" altLang="zh-CN" sz="1000" u="none" strike="noStrike">
                          <a:effectLst/>
                        </a:rPr>
                        <a:t>1</a:t>
                      </a:r>
                      <a:r>
                        <a:rPr lang="zh-CN" altLang="en-US" sz="1000" u="none" strike="noStrike">
                          <a:effectLst/>
                        </a:rPr>
                        <a:t>个</a:t>
                      </a:r>
                      <a:br>
                        <a:rPr lang="zh-CN" altLang="en-US" sz="1000" u="none" strike="noStrike">
                          <a:effectLst/>
                        </a:rPr>
                      </a:br>
                      <a:r>
                        <a:rPr lang="zh-CN" altLang="en-US" sz="1000" u="none" strike="noStrike">
                          <a:effectLst/>
                        </a:rPr>
                        <a:t>功能：无法远程管理</a:t>
                      </a:r>
                      <a:br>
                        <a:rPr lang="zh-CN" altLang="en-US" sz="1000" u="none" strike="noStrike">
                          <a:effectLst/>
                        </a:rPr>
                      </a:br>
                      <a:r>
                        <a:rPr lang="zh-CN" altLang="en-US" sz="1000" u="none" strike="noStrike">
                          <a:effectLst/>
                        </a:rPr>
                        <a:t>价格：</a:t>
                      </a:r>
                      <a:r>
                        <a:rPr lang="en-US" altLang="zh-CN" sz="1000" u="none" strike="noStrike">
                          <a:effectLst/>
                        </a:rPr>
                        <a:t>$7000+1000</a:t>
                      </a:r>
                      <a:r>
                        <a:rPr lang="zh-CN" altLang="en-US" sz="1000" u="none" strike="noStrike">
                          <a:effectLst/>
                        </a:rPr>
                        <a:t>（工控机）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524" marR="4524" marT="452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u="none" strike="noStrike">
                          <a:effectLst/>
                        </a:rPr>
                        <a:t>硬件：</a:t>
                      </a:r>
                      <a:r>
                        <a:rPr lang="en-US" altLang="zh-CN" sz="1000" u="none" strike="noStrike">
                          <a:effectLst/>
                        </a:rPr>
                        <a:t>Hi Dom</a:t>
                      </a:r>
                      <a:r>
                        <a:rPr lang="zh-CN" altLang="en-US" sz="1000" u="none" strike="noStrike">
                          <a:effectLst/>
                        </a:rPr>
                        <a:t>网关</a:t>
                      </a:r>
                      <a:r>
                        <a:rPr lang="en-US" altLang="zh-CN" sz="1000" u="none" strike="noStrike">
                          <a:effectLst/>
                        </a:rPr>
                        <a:t>2</a:t>
                      </a:r>
                      <a:r>
                        <a:rPr lang="zh-CN" altLang="en-US" sz="1000" u="none" strike="noStrike">
                          <a:effectLst/>
                        </a:rPr>
                        <a:t>个</a:t>
                      </a:r>
                      <a:br>
                        <a:rPr lang="zh-CN" altLang="en-US" sz="1000" u="none" strike="noStrike">
                          <a:effectLst/>
                        </a:rPr>
                      </a:br>
                      <a:r>
                        <a:rPr lang="zh-CN" altLang="en-US" sz="1000" u="none" strike="noStrike">
                          <a:effectLst/>
                        </a:rPr>
                        <a:t>功能：无法远程管理</a:t>
                      </a:r>
                      <a:br>
                        <a:rPr lang="zh-CN" altLang="en-US" sz="1000" u="none" strike="noStrike">
                          <a:effectLst/>
                        </a:rPr>
                      </a:br>
                      <a:r>
                        <a:rPr lang="zh-CN" altLang="en-US" sz="1000" u="none" strike="noStrike">
                          <a:effectLst/>
                        </a:rPr>
                        <a:t>价格：</a:t>
                      </a:r>
                      <a:r>
                        <a:rPr lang="en-US" altLang="zh-CN" sz="1000" u="none" strike="noStrike">
                          <a:effectLst/>
                        </a:rPr>
                        <a:t>$4000+1000</a:t>
                      </a:r>
                      <a:r>
                        <a:rPr lang="zh-CN" altLang="en-US" sz="1000" u="none" strike="noStrike">
                          <a:effectLst/>
                        </a:rPr>
                        <a:t>（工控机）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524" marR="4524" marT="452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u="none" strike="noStrike" dirty="0">
                          <a:effectLst/>
                        </a:rPr>
                        <a:t>硬件：</a:t>
                      </a:r>
                      <a:r>
                        <a:rPr lang="en-US" altLang="zh-CN" sz="1000" u="none" strike="noStrike" dirty="0">
                          <a:effectLst/>
                        </a:rPr>
                        <a:t>Hi Dom</a:t>
                      </a:r>
                      <a:r>
                        <a:rPr lang="zh-CN" altLang="en-US" sz="1000" u="none" strike="noStrike" dirty="0">
                          <a:effectLst/>
                        </a:rPr>
                        <a:t>网关</a:t>
                      </a:r>
                      <a:r>
                        <a:rPr lang="en-US" altLang="zh-CN" sz="1000" u="none" strike="noStrike" dirty="0">
                          <a:effectLst/>
                        </a:rPr>
                        <a:t>2</a:t>
                      </a:r>
                      <a:r>
                        <a:rPr lang="zh-CN" altLang="en-US" sz="1000" u="none" strike="noStrike" dirty="0">
                          <a:effectLst/>
                        </a:rPr>
                        <a:t>个</a:t>
                      </a:r>
                      <a:br>
                        <a:rPr lang="zh-CN" altLang="en-US" sz="1000" u="none" strike="noStrike" dirty="0">
                          <a:effectLst/>
                        </a:rPr>
                      </a:br>
                      <a:r>
                        <a:rPr lang="zh-CN" altLang="en-US" sz="1000" u="none" strike="noStrike" dirty="0">
                          <a:effectLst/>
                        </a:rPr>
                        <a:t>功能</a:t>
                      </a:r>
                      <a:r>
                        <a:rPr lang="zh-CN" altLang="en-US" sz="1000" u="none" strike="noStrike" dirty="0" smtClean="0">
                          <a:effectLst/>
                        </a:rPr>
                        <a:t>：可以远程</a:t>
                      </a:r>
                      <a:r>
                        <a:rPr lang="zh-CN" altLang="en-US" sz="1000" u="none" strike="noStrike" dirty="0">
                          <a:effectLst/>
                        </a:rPr>
                        <a:t>管理</a:t>
                      </a:r>
                      <a:br>
                        <a:rPr lang="zh-CN" altLang="en-US" sz="1000" u="none" strike="noStrike" dirty="0">
                          <a:effectLst/>
                        </a:rPr>
                      </a:br>
                      <a:r>
                        <a:rPr lang="zh-CN" altLang="en-US" sz="1000" u="none" strike="noStrike" dirty="0">
                          <a:effectLst/>
                        </a:rPr>
                        <a:t>价格：</a:t>
                      </a:r>
                      <a:r>
                        <a:rPr lang="en-US" altLang="zh-CN" sz="1000" u="none" strike="noStrike" dirty="0">
                          <a:effectLst/>
                        </a:rPr>
                        <a:t>$4000+1000</a:t>
                      </a:r>
                      <a:r>
                        <a:rPr lang="zh-CN" altLang="en-US" sz="1000" u="none" strike="noStrike" dirty="0">
                          <a:effectLst/>
                        </a:rPr>
                        <a:t>（工控机）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524" marR="4524" marT="452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00" u="none" strike="noStrike" dirty="0">
                          <a:effectLst/>
                        </a:rPr>
                        <a:t>　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524" marR="4524" marT="4524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1665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4762" y="696263"/>
            <a:ext cx="1633715" cy="11639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4763" y="1945399"/>
            <a:ext cx="1669884" cy="118968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4763" y="3220303"/>
            <a:ext cx="1669884" cy="1189688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9358" y="4684997"/>
            <a:ext cx="375549" cy="236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7489" y="4708139"/>
            <a:ext cx="402216" cy="172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直接连接符 113"/>
          <p:cNvCxnSpPr>
            <a:cxnSpLocks noChangeShapeType="1"/>
          </p:cNvCxnSpPr>
          <p:nvPr/>
        </p:nvCxnSpPr>
        <p:spPr bwMode="auto">
          <a:xfrm>
            <a:off x="810824" y="5031719"/>
            <a:ext cx="233330" cy="1026"/>
          </a:xfrm>
          <a:prstGeom prst="line">
            <a:avLst/>
          </a:prstGeom>
          <a:ln w="3175">
            <a:headEnd/>
            <a:tailEnd/>
          </a:ln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101" descr="AVW-28USB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0057" y="4495207"/>
            <a:ext cx="631235" cy="425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直接连接符 113"/>
          <p:cNvCxnSpPr>
            <a:cxnSpLocks noChangeShapeType="1"/>
            <a:endCxn id="6" idx="2"/>
          </p:cNvCxnSpPr>
          <p:nvPr/>
        </p:nvCxnSpPr>
        <p:spPr bwMode="auto">
          <a:xfrm flipV="1">
            <a:off x="1044154" y="4881004"/>
            <a:ext cx="84443" cy="152767"/>
          </a:xfrm>
          <a:prstGeom prst="line">
            <a:avLst/>
          </a:prstGeom>
          <a:ln w="3175">
            <a:headEnd/>
            <a:tailEnd/>
          </a:ln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113"/>
          <p:cNvCxnSpPr>
            <a:cxnSpLocks noChangeShapeType="1"/>
          </p:cNvCxnSpPr>
          <p:nvPr/>
        </p:nvCxnSpPr>
        <p:spPr bwMode="auto">
          <a:xfrm>
            <a:off x="778426" y="4921071"/>
            <a:ext cx="32398" cy="112700"/>
          </a:xfrm>
          <a:prstGeom prst="line">
            <a:avLst/>
          </a:prstGeom>
          <a:ln w="3175">
            <a:headEnd/>
            <a:tailEnd/>
          </a:ln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13"/>
          <p:cNvCxnSpPr>
            <a:cxnSpLocks noChangeShapeType="1"/>
          </p:cNvCxnSpPr>
          <p:nvPr/>
        </p:nvCxnSpPr>
        <p:spPr bwMode="auto">
          <a:xfrm>
            <a:off x="1128597" y="4883231"/>
            <a:ext cx="84355" cy="148488"/>
          </a:xfrm>
          <a:prstGeom prst="line">
            <a:avLst/>
          </a:prstGeom>
          <a:ln w="3175">
            <a:headEnd/>
            <a:tailEnd/>
          </a:ln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13"/>
          <p:cNvCxnSpPr>
            <a:cxnSpLocks noChangeShapeType="1"/>
          </p:cNvCxnSpPr>
          <p:nvPr/>
        </p:nvCxnSpPr>
        <p:spPr bwMode="auto">
          <a:xfrm flipV="1">
            <a:off x="1206727" y="5031719"/>
            <a:ext cx="503540" cy="2052"/>
          </a:xfrm>
          <a:prstGeom prst="line">
            <a:avLst/>
          </a:prstGeom>
          <a:ln w="3175">
            <a:headEnd/>
            <a:tailEnd/>
          </a:ln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13"/>
          <p:cNvCxnSpPr>
            <a:cxnSpLocks noChangeShapeType="1"/>
          </p:cNvCxnSpPr>
          <p:nvPr/>
        </p:nvCxnSpPr>
        <p:spPr bwMode="auto">
          <a:xfrm flipH="1">
            <a:off x="1711001" y="4921071"/>
            <a:ext cx="53140" cy="110648"/>
          </a:xfrm>
          <a:prstGeom prst="line">
            <a:avLst/>
          </a:prstGeom>
          <a:ln w="3175">
            <a:headEnd/>
            <a:tailEnd/>
          </a:ln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113"/>
          <p:cNvCxnSpPr>
            <a:cxnSpLocks noChangeShapeType="1"/>
          </p:cNvCxnSpPr>
          <p:nvPr/>
        </p:nvCxnSpPr>
        <p:spPr bwMode="auto">
          <a:xfrm>
            <a:off x="1770014" y="4921071"/>
            <a:ext cx="60411" cy="110648"/>
          </a:xfrm>
          <a:prstGeom prst="line">
            <a:avLst/>
          </a:prstGeom>
          <a:ln w="3175">
            <a:headEnd/>
            <a:tailEnd/>
          </a:ln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113"/>
          <p:cNvCxnSpPr>
            <a:cxnSpLocks noChangeShapeType="1"/>
          </p:cNvCxnSpPr>
          <p:nvPr/>
        </p:nvCxnSpPr>
        <p:spPr bwMode="auto">
          <a:xfrm flipV="1">
            <a:off x="1830425" y="5025642"/>
            <a:ext cx="503540" cy="2052"/>
          </a:xfrm>
          <a:prstGeom prst="line">
            <a:avLst/>
          </a:prstGeom>
          <a:ln w="3175">
            <a:headEnd/>
            <a:tailEnd/>
          </a:ln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1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5" t="10473" r="52455" b="7007"/>
          <a:stretch/>
        </p:blipFill>
        <p:spPr bwMode="auto">
          <a:xfrm>
            <a:off x="2315417" y="4681281"/>
            <a:ext cx="361025" cy="413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" name="组合 25"/>
          <p:cNvGrpSpPr/>
          <p:nvPr/>
        </p:nvGrpSpPr>
        <p:grpSpPr>
          <a:xfrm>
            <a:off x="2217949" y="3334248"/>
            <a:ext cx="615668" cy="401755"/>
            <a:chOff x="0" y="1129406"/>
            <a:chExt cx="5630910" cy="388824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0" y="1129406"/>
              <a:ext cx="5630910" cy="3888249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87494" y="1623444"/>
              <a:ext cx="4622388" cy="2943541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478" y="696263"/>
            <a:ext cx="829876" cy="507869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9011" y="1985861"/>
            <a:ext cx="829876" cy="507869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9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583" y="1841194"/>
            <a:ext cx="797201" cy="797201"/>
          </a:xfrm>
          <a:prstGeom prst="rect">
            <a:avLst/>
          </a:prstGeom>
        </p:spPr>
      </p:pic>
      <p:cxnSp>
        <p:nvCxnSpPr>
          <p:cNvPr id="49" name="曲线连接符 48"/>
          <p:cNvCxnSpPr>
            <a:stCxn id="29" idx="3"/>
            <a:endCxn id="32" idx="1"/>
          </p:cNvCxnSpPr>
          <p:nvPr/>
        </p:nvCxnSpPr>
        <p:spPr>
          <a:xfrm>
            <a:off x="2958354" y="950198"/>
            <a:ext cx="1365229" cy="1289597"/>
          </a:xfrm>
          <a:prstGeom prst="curvedConnector3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曲线连接符 49"/>
          <p:cNvCxnSpPr>
            <a:stCxn id="30" idx="3"/>
            <a:endCxn id="32" idx="1"/>
          </p:cNvCxnSpPr>
          <p:nvPr/>
        </p:nvCxnSpPr>
        <p:spPr>
          <a:xfrm flipV="1">
            <a:off x="2938887" y="2239795"/>
            <a:ext cx="1384696" cy="1"/>
          </a:xfrm>
          <a:prstGeom prst="curvedConnector3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曲线连接符 52"/>
          <p:cNvCxnSpPr>
            <a:stCxn id="27" idx="3"/>
            <a:endCxn id="32" idx="1"/>
          </p:cNvCxnSpPr>
          <p:nvPr/>
        </p:nvCxnSpPr>
        <p:spPr>
          <a:xfrm flipV="1">
            <a:off x="2833617" y="2239795"/>
            <a:ext cx="1489966" cy="1295331"/>
          </a:xfrm>
          <a:prstGeom prst="curvedConnector3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曲线连接符 55"/>
          <p:cNvCxnSpPr>
            <a:stCxn id="25" idx="3"/>
            <a:endCxn id="32" idx="1"/>
          </p:cNvCxnSpPr>
          <p:nvPr/>
        </p:nvCxnSpPr>
        <p:spPr>
          <a:xfrm flipV="1">
            <a:off x="2676442" y="2239795"/>
            <a:ext cx="1647141" cy="2648241"/>
          </a:xfrm>
          <a:prstGeom prst="curvedConnector3">
            <a:avLst>
              <a:gd name="adj1" fmla="val 58864"/>
            </a:avLst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" name="图片 60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31"/>
          <a:stretch/>
        </p:blipFill>
        <p:spPr>
          <a:xfrm>
            <a:off x="6486013" y="1005511"/>
            <a:ext cx="2296837" cy="2107634"/>
          </a:xfrm>
          <a:prstGeom prst="rect">
            <a:avLst/>
          </a:prstGeom>
        </p:spPr>
      </p:pic>
      <p:pic>
        <p:nvPicPr>
          <p:cNvPr id="60" name="图片 59"/>
          <p:cNvPicPr/>
          <p:nvPr/>
        </p:nvPicPr>
        <p:blipFill>
          <a:blip r:embed="rId11"/>
          <a:stretch>
            <a:fillRect/>
          </a:stretch>
        </p:blipFill>
        <p:spPr>
          <a:xfrm>
            <a:off x="6549278" y="1075244"/>
            <a:ext cx="2164416" cy="1076285"/>
          </a:xfrm>
          <a:prstGeom prst="rect">
            <a:avLst/>
          </a:prstGeom>
        </p:spPr>
      </p:pic>
      <p:cxnSp>
        <p:nvCxnSpPr>
          <p:cNvPr id="62" name="直接连接符 61"/>
          <p:cNvCxnSpPr>
            <a:endCxn id="32" idx="3"/>
          </p:cNvCxnSpPr>
          <p:nvPr/>
        </p:nvCxnSpPr>
        <p:spPr>
          <a:xfrm flipH="1" flipV="1">
            <a:off x="5120784" y="2239795"/>
            <a:ext cx="1225412" cy="1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本框 64"/>
          <p:cNvSpPr txBox="1"/>
          <p:nvPr/>
        </p:nvSpPr>
        <p:spPr>
          <a:xfrm>
            <a:off x="4829999" y="3563915"/>
            <a:ext cx="431400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集中监控</a:t>
            </a:r>
            <a:r>
              <a:rPr lang="zh-CN" alt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：监控同一账号下关联所有设备的所有空调</a:t>
            </a:r>
            <a:endParaRPr lang="en-US" altLang="zh-CN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功能应用</a:t>
            </a:r>
            <a:r>
              <a:rPr lang="zh-CN" alt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：不同设备的功能有独立交互页面进行设置</a:t>
            </a:r>
          </a:p>
        </p:txBody>
      </p:sp>
    </p:spTree>
    <p:extLst>
      <p:ext uri="{BB962C8B-B14F-4D97-AF65-F5344CB8AC3E}">
        <p14:creationId xmlns:p14="http://schemas.microsoft.com/office/powerpoint/2010/main" val="24935800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7667" y="968188"/>
            <a:ext cx="5378395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POINTS</a:t>
            </a:r>
          </a:p>
          <a:p>
            <a:pPr>
              <a:lnSpc>
                <a:spcPct val="150000"/>
              </a:lnSpc>
            </a:pPr>
            <a:endParaRPr lang="en-US" altLang="zh-CN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altLang="zh-CN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Hi Dom</a:t>
            </a:r>
            <a:r>
              <a:rPr lang="zh-CN" alt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的非计费版本网关销量会大大降低。</a:t>
            </a:r>
            <a:endParaRPr lang="en-US" altLang="zh-CN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endParaRPr lang="en-US" altLang="zh-CN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在不想或无法使用云服务的场合，集控方案的成本反而更高。</a:t>
            </a:r>
            <a:endParaRPr lang="en-US" altLang="zh-CN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endParaRPr lang="zh-CN" altLang="en-US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4592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7361" y="268942"/>
            <a:ext cx="12923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Hi </a:t>
            </a:r>
            <a:r>
              <a:rPr lang="en-US" altLang="zh-CN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Mit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II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产品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68726" y="73355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主要参数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68726" y="1168264"/>
            <a:ext cx="754572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一个</a:t>
            </a:r>
            <a:r>
              <a:rPr lang="en-US" altLang="zh-CN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Hi </a:t>
            </a:r>
            <a:r>
              <a:rPr lang="en-US" altLang="zh-CN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Mit</a:t>
            </a:r>
            <a:r>
              <a:rPr lang="zh-CN" alt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可连接室内机数量：</a:t>
            </a:r>
            <a:r>
              <a:rPr lang="en-US" altLang="zh-CN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64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一个群组可连接</a:t>
            </a:r>
            <a:r>
              <a:rPr lang="en-US" altLang="zh-CN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Hi </a:t>
            </a:r>
            <a:r>
              <a:rPr lang="en-US" altLang="zh-CN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Mit</a:t>
            </a:r>
            <a:r>
              <a:rPr lang="zh-CN" alt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数量：</a:t>
            </a:r>
            <a:r>
              <a:rPr lang="en-US" altLang="zh-CN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一个群组可有成员（含管理员）数量：</a:t>
            </a:r>
            <a:r>
              <a:rPr lang="en-US" altLang="zh-CN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一</a:t>
            </a:r>
            <a:r>
              <a:rPr lang="zh-CN" alt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个账号可加入群组数量：</a:t>
            </a:r>
            <a:r>
              <a:rPr lang="en-US" altLang="zh-CN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一个群组可有楼层：</a:t>
            </a:r>
            <a:r>
              <a:rPr lang="en-US" altLang="zh-CN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1400" dirty="0"/>
              <a:t>管理员可按房间（房间</a:t>
            </a:r>
            <a:r>
              <a:rPr lang="en-US" altLang="zh-CN" sz="1400" dirty="0"/>
              <a:t>=</a:t>
            </a:r>
            <a:r>
              <a:rPr lang="zh-CN" altLang="zh-CN" sz="1400" dirty="0"/>
              <a:t>空调分组）配置成员的权限，拥有房间权限的成员可以控制该房间内的所有空调。（房间为最小权限管理单位</a:t>
            </a:r>
            <a:r>
              <a:rPr lang="zh-CN" altLang="zh-CN" sz="1400" dirty="0" smtClean="0"/>
              <a:t>）</a:t>
            </a:r>
            <a:endParaRPr lang="en-US" altLang="zh-CN" sz="1400" dirty="0" smtClean="0"/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经销商能通过项目看到空调，看不到空调状态。</a:t>
            </a:r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7478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7361" y="268942"/>
            <a:ext cx="12923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Hi </a:t>
            </a:r>
            <a:r>
              <a:rPr lang="en-US" altLang="zh-CN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Mit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II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产品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68726" y="73355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主要功能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68726" y="1168264"/>
            <a:ext cx="754572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400" dirty="0" smtClean="0"/>
              <a:t>模式，风量，温度，导风板调节</a:t>
            </a:r>
            <a:endParaRPr lang="en-US" altLang="zh-CN" sz="1400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400" dirty="0"/>
              <a:t>水</a:t>
            </a:r>
            <a:r>
              <a:rPr lang="zh-CN" altLang="en-US" sz="1400" dirty="0" smtClean="0"/>
              <a:t>模块控制</a:t>
            </a:r>
            <a:endParaRPr lang="en-US" altLang="zh-CN" sz="1400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400" dirty="0"/>
              <a:t>室内</a:t>
            </a:r>
            <a:r>
              <a:rPr lang="zh-CN" altLang="en-US" sz="1400" dirty="0" smtClean="0"/>
              <a:t>机可以不接线控器，接收器</a:t>
            </a:r>
            <a:endParaRPr lang="en-US" altLang="zh-CN" sz="1400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400" dirty="0" smtClean="0"/>
              <a:t>更换路由</a:t>
            </a:r>
            <a:endParaRPr lang="en-US" altLang="zh-CN" sz="1400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zh-CN" sz="1400" dirty="0" smtClean="0"/>
              <a:t>OTA</a:t>
            </a:r>
            <a:r>
              <a:rPr lang="zh-CN" altLang="en-US" sz="1400" dirty="0" smtClean="0"/>
              <a:t>升级</a:t>
            </a:r>
            <a:endParaRPr lang="en-US" altLang="zh-CN" sz="1400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400" dirty="0" smtClean="0"/>
              <a:t>定时、温度联动和手动场景</a:t>
            </a:r>
            <a:endParaRPr lang="en-US" altLang="zh-CN" sz="1400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400" i="1" u="sng" dirty="0" smtClean="0"/>
              <a:t>能耗管理（接电表，或不接电表预测）</a:t>
            </a:r>
            <a:endParaRPr lang="en-US" altLang="zh-CN" sz="1400" i="1" u="sng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400" dirty="0" smtClean="0"/>
              <a:t>皮肤可调黑夜模式</a:t>
            </a:r>
            <a:endParaRPr lang="en-US" altLang="zh-CN" sz="1400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400" dirty="0" smtClean="0"/>
              <a:t>消息提醒（滤网，报警等）</a:t>
            </a:r>
            <a:endParaRPr lang="en-US" altLang="zh-CN" sz="1400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400" dirty="0" smtClean="0"/>
              <a:t>在线报修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193015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784"/>
          <a:stretch/>
        </p:blipFill>
        <p:spPr>
          <a:xfrm>
            <a:off x="7199862" y="987948"/>
            <a:ext cx="1426028" cy="79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0351" y="2922197"/>
            <a:ext cx="506715" cy="1015702"/>
          </a:xfrm>
          <a:prstGeom prst="rect">
            <a:avLst/>
          </a:prstGeom>
        </p:spPr>
      </p:pic>
      <p:cxnSp>
        <p:nvCxnSpPr>
          <p:cNvPr id="4" name="直接连接符 3"/>
          <p:cNvCxnSpPr>
            <a:stCxn id="3" idx="0"/>
          </p:cNvCxnSpPr>
          <p:nvPr/>
        </p:nvCxnSpPr>
        <p:spPr>
          <a:xfrm flipH="1" flipV="1">
            <a:off x="7955905" y="1720368"/>
            <a:ext cx="0" cy="1201829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图示 8"/>
          <p:cNvGraphicFramePr/>
          <p:nvPr>
            <p:extLst>
              <p:ext uri="{D42A27DB-BD31-4B8C-83A1-F6EECF244321}">
                <p14:modId xmlns:p14="http://schemas.microsoft.com/office/powerpoint/2010/main" val="3468861914"/>
              </p:ext>
            </p:extLst>
          </p:nvPr>
        </p:nvGraphicFramePr>
        <p:xfrm>
          <a:off x="678757" y="639643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2781620" y="4218534"/>
            <a:ext cx="3993137" cy="30777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内部管理平台页面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78757" y="4211472"/>
            <a:ext cx="1895394" cy="30777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设备控制页面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07361" y="268942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Hi Checker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产品</a:t>
            </a:r>
          </a:p>
        </p:txBody>
      </p:sp>
    </p:spTree>
    <p:extLst>
      <p:ext uri="{BB962C8B-B14F-4D97-AF65-F5344CB8AC3E}">
        <p14:creationId xmlns:p14="http://schemas.microsoft.com/office/powerpoint/2010/main" val="2703022315"/>
      </p:ext>
    </p:extLst>
  </p:cSld>
  <p:clrMapOvr>
    <a:masterClrMapping/>
  </p:clrMapOvr>
</p:sld>
</file>

<file path=ppt/theme/theme1.xml><?xml version="1.0" encoding="utf-8"?>
<a:theme xmlns:a="http://schemas.openxmlformats.org/drawingml/2006/main" name="回顾">
  <a:themeElements>
    <a:clrScheme name="回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400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2318</TotalTime>
  <Words>655</Words>
  <Application>Microsoft Office PowerPoint</Application>
  <PresentationFormat>全屏显示(16:9)</PresentationFormat>
  <Paragraphs>159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Arial Unicode MS</vt:lpstr>
      <vt:lpstr>宋体</vt:lpstr>
      <vt:lpstr>微软雅黑</vt:lpstr>
      <vt:lpstr>等线</vt:lpstr>
      <vt:lpstr>Arial</vt:lpstr>
      <vt:lpstr>Calibri</vt:lpstr>
      <vt:lpstr>Calibri Light</vt:lpstr>
      <vt:lpstr>回顾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肖裕顺</cp:lastModifiedBy>
  <cp:revision>150</cp:revision>
  <dcterms:created xsi:type="dcterms:W3CDTF">2018-11-06T00:52:32Z</dcterms:created>
  <dcterms:modified xsi:type="dcterms:W3CDTF">2020-07-21T06:47:51Z</dcterms:modified>
</cp:coreProperties>
</file>